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34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4F-4B95-8011-38FB5E2C65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22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4F-4B95-8011-38FB5E2C65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4F-4B95-8011-38FB5E2C6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024784"/>
        <c:axId val="233024456"/>
      </c:barChart>
      <c:catAx>
        <c:axId val="23302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24456"/>
        <c:crosses val="autoZero"/>
        <c:auto val="1"/>
        <c:lblAlgn val="ctr"/>
        <c:lblOffset val="100"/>
        <c:noMultiLvlLbl val="0"/>
      </c:catAx>
      <c:valAx>
        <c:axId val="23302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2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821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93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2017-04-03T19:01:41Z</dcterms:created>
  <dcterms:modified xsi:type="dcterms:W3CDTF">2017-04-03T19:01:45Z</dcterms:modified>
</cp:coreProperties>
</file>