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E6AE-4746-AC62-41497BA8E47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E6AE-4746-AC62-41497BA8E47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E6AE-4746-AC62-41497BA8E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1771208"/>
        <c:axId val="171772848"/>
      </c:barChart>
      <c:catAx>
        <c:axId val="17177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72848"/>
        <c:crosses val="autoZero"/>
        <c:auto val="1"/>
        <c:lblAlgn val="ctr"/>
        <c:lblOffset val="100"/>
        <c:noMultiLvlLbl val="0"/>
      </c:catAx>
      <c:valAx>
        <c:axId val="17177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7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1428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48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2017-04-03T19:00:59Z</dcterms:created>
  <dcterms:modified xsi:type="dcterms:W3CDTF">2017-04-03T19:01:02Z</dcterms:modified>
</cp:coreProperties>
</file>