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87E1-4F6E-BDD9-84F957493FD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87E1-4F6E-BDD9-84F957493FD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87E1-4F6E-BDD9-84F957493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160936"/>
        <c:axId val="19092160"/>
      </c:barChart>
      <c:catAx>
        <c:axId val="23316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92160"/>
        <c:crosses val="autoZero"/>
        <c:auto val="1"/>
        <c:lblAlgn val="ctr"/>
        <c:lblOffset val="100"/>
        <c:noMultiLvlLbl val="0"/>
      </c:catAx>
      <c:valAx>
        <c:axId val="1909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6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975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346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2017-04-03T19:00:19Z</dcterms:created>
  <dcterms:modified xsi:type="dcterms:W3CDTF">2017-04-03T19:00:23Z</dcterms:modified>
</cp:coreProperties>
</file>