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Sheet1!$B$2:$B$5</c:f>
            </c:numRef>
          </c:val>
          <c:extLst>
            <c:ext xmlns:c16="http://schemas.microsoft.com/office/drawing/2014/chart" uri="{C3380CC4-5D6E-409C-BE32-E72D297353CC}">
              <c16:uniqueId val="{00000000-C6D2-496A-AD61-F0E6C71FB227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Sheet1!$C$2:$C$5</c:f>
            </c:numRef>
          </c:val>
          <c:extLst>
            <c:ext xmlns:c16="http://schemas.microsoft.com/office/drawing/2014/chart" uri="{C3380CC4-5D6E-409C-BE32-E72D297353CC}">
              <c16:uniqueId val="{00000001-C6D2-496A-AD61-F0E6C71FB227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Sheet1!$D$2:$D$5</c:f>
            </c:numRef>
          </c:val>
          <c:extLst>
            <c:ext xmlns:c16="http://schemas.microsoft.com/office/drawing/2014/chart" uri="{C3380CC4-5D6E-409C-BE32-E72D297353CC}">
              <c16:uniqueId val="{00000002-C6D2-496A-AD61-F0E6C71FB2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2955048"/>
        <c:axId val="232955376"/>
      </c:barChart>
      <c:catAx>
        <c:axId val="232955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955376"/>
        <c:crosses val="autoZero"/>
        <c:auto val="1"/>
        <c:lblAlgn val="ctr"/>
        <c:lblOffset val="100"/>
        <c:noMultiLvlLbl val="0"/>
      </c:catAx>
      <c:valAx>
        <c:axId val="232955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955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Sponsored Posts Distribution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378360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038656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Sponsored Posts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Sponsored Posts Distribution</dc:title>
  <dc:creator>Administrator</dc:creator>
  <cp:lastModifiedBy>Administrator</cp:lastModifiedBy>
  <cp:revision>1</cp:revision>
  <dcterms:created xsi:type="dcterms:W3CDTF">2017-04-03T18:59:26Z</dcterms:created>
  <dcterms:modified xsi:type="dcterms:W3CDTF">2017-04-03T18:59:30Z</dcterms:modified>
</cp:coreProperties>
</file>