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8</c:v>
                </c:pt>
                <c:pt idx="2">
                  <c:v>40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33-432E-9CCD-86DE808C41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10</c:v>
                </c:pt>
                <c:pt idx="1">
                  <c:v>7</c:v>
                </c:pt>
                <c:pt idx="2">
                  <c:v>1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33-432E-9CCD-86DE808C41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33-432E-9CCD-86DE808C41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3605616"/>
        <c:axId val="273605288"/>
      </c:barChart>
      <c:catAx>
        <c:axId val="273605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05288"/>
        <c:crosses val="autoZero"/>
        <c:auto val="1"/>
        <c:lblAlgn val="ctr"/>
        <c:lblOffset val="100"/>
        <c:noMultiLvlLbl val="0"/>
      </c:catAx>
      <c:valAx>
        <c:axId val="273605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05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57391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9128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</dc:title>
  <dc:creator>Administrator</dc:creator>
  <cp:lastModifiedBy>Administrator</cp:lastModifiedBy>
  <cp:revision>1</cp:revision>
  <dcterms:created xsi:type="dcterms:W3CDTF">2017-04-03T18:51:41Z</dcterms:created>
  <dcterms:modified xsi:type="dcterms:W3CDTF">2017-04-03T18:51:45Z</dcterms:modified>
</cp:coreProperties>
</file>