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59-44B5-B3CB-781B200DBB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</c:v>
                </c:pt>
                <c:pt idx="1">
                  <c:v>55</c:v>
                </c:pt>
                <c:pt idx="2">
                  <c:v>143</c:v>
                </c:pt>
                <c:pt idx="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59-44B5-B3CB-781B200DBB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16</c:v>
                </c:pt>
                <c:pt idx="1">
                  <c:v>0</c:v>
                </c:pt>
                <c:pt idx="2">
                  <c:v>38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59-44B5-B3CB-781B200DBB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959-44B5-B3CB-781B200DBB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740232"/>
        <c:axId val="235741872"/>
      </c:barChart>
      <c:catAx>
        <c:axId val="235740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41872"/>
        <c:crosses val="autoZero"/>
        <c:auto val="1"/>
        <c:lblAlgn val="ctr"/>
        <c:lblOffset val="100"/>
        <c:noMultiLvlLbl val="0"/>
      </c:catAx>
      <c:valAx>
        <c:axId val="23574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74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5645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014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2017-04-03T18:49:27Z</dcterms:created>
  <dcterms:modified xsi:type="dcterms:W3CDTF">2017-04-03T18:49:30Z</dcterms:modified>
</cp:coreProperties>
</file>