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D-4E44-8288-8AC04B984A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55</c:v>
                </c:pt>
                <c:pt idx="2">
                  <c:v>143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BD-4E44-8288-8AC04B984A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</c:v>
                </c:pt>
                <c:pt idx="1">
                  <c:v>0</c:v>
                </c:pt>
                <c:pt idx="2">
                  <c:v>38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BD-4E44-8288-8AC04B984A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BD-4E44-8288-8AC04B984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044648"/>
        <c:axId val="242044976"/>
      </c:barChart>
      <c:catAx>
        <c:axId val="24204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44976"/>
        <c:crosses val="autoZero"/>
        <c:auto val="1"/>
        <c:lblAlgn val="ctr"/>
        <c:lblOffset val="100"/>
        <c:noMultiLvlLbl val="0"/>
      </c:catAx>
      <c:valAx>
        <c:axId val="24204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4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107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337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2017-04-03T18:49:14Z</dcterms:created>
  <dcterms:modified xsi:type="dcterms:W3CDTF">2017-04-03T18:49:18Z</dcterms:modified>
</cp:coreProperties>
</file>