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219</c:v>
                </c:pt>
                <c:pt idx="1">
                  <c:v>258</c:v>
                </c:pt>
                <c:pt idx="2">
                  <c:v>450</c:v>
                </c:pt>
                <c:pt idx="3">
                  <c:v>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D0-4FFA-812C-7B393C43E8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78</c:v>
                </c:pt>
                <c:pt idx="1">
                  <c:v>657</c:v>
                </c:pt>
                <c:pt idx="2">
                  <c:v>60</c:v>
                </c:pt>
                <c:pt idx="3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D0-4FFA-812C-7B393C43E8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</c:v>
                </c:pt>
                <c:pt idx="1">
                  <c:v>22</c:v>
                </c:pt>
                <c:pt idx="2">
                  <c:v>47</c:v>
                </c:pt>
                <c:pt idx="3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D0-4FFA-812C-7B393C43E80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120</c:v>
                </c:pt>
                <c:pt idx="1">
                  <c:v>957</c:v>
                </c:pt>
                <c:pt idx="2">
                  <c:v>325</c:v>
                </c:pt>
                <c:pt idx="3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D0-4FFA-812C-7B393C43E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171200"/>
        <c:axId val="244168576"/>
      </c:lineChart>
      <c:dateAx>
        <c:axId val="244171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68576"/>
        <c:crosses val="autoZero"/>
        <c:auto val="1"/>
        <c:lblOffset val="100"/>
        <c:baseTimeUnit val="months"/>
      </c:dateAx>
      <c:valAx>
        <c:axId val="24416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7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8352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913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2017-04-03T18:47:12Z</dcterms:created>
  <dcterms:modified xsi:type="dcterms:W3CDTF">2017-04-03T18:47:16Z</dcterms:modified>
</cp:coreProperties>
</file>