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3032</c:v>
                </c:pt>
                <c:pt idx="1">
                  <c:v>4471</c:v>
                </c:pt>
                <c:pt idx="2">
                  <c:v>8283</c:v>
                </c:pt>
                <c:pt idx="3">
                  <c:v>4559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D-440E-A4C6-BFC8757AA9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658</c:v>
                </c:pt>
                <c:pt idx="1">
                  <c:v>2135</c:v>
                </c:pt>
                <c:pt idx="2">
                  <c:v>284</c:v>
                </c:pt>
                <c:pt idx="3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3D-440E-A4C6-BFC8757AA9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162</c:v>
                </c:pt>
                <c:pt idx="1">
                  <c:v>96</c:v>
                </c:pt>
                <c:pt idx="2">
                  <c:v>95</c:v>
                </c:pt>
                <c:pt idx="3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3D-440E-A4C6-BFC8757AA9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1132</c:v>
                </c:pt>
                <c:pt idx="1">
                  <c:v>4954</c:v>
                </c:pt>
                <c:pt idx="2">
                  <c:v>1277</c:v>
                </c:pt>
                <c:pt idx="3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3D-440E-A4C6-BFC8757AA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47440"/>
        <c:axId val="234748096"/>
      </c:lineChart>
      <c:dateAx>
        <c:axId val="23474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8096"/>
        <c:crosses val="autoZero"/>
        <c:auto val="1"/>
        <c:lblOffset val="100"/>
        <c:baseTimeUnit val="months"/>
      </c:dateAx>
      <c:valAx>
        <c:axId val="23474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169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91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Likes Per Post</dc:title>
  <dc:creator>Administrator</dc:creator>
  <cp:lastModifiedBy>Administrator</cp:lastModifiedBy>
  <cp:revision>1</cp:revision>
  <dcterms:created xsi:type="dcterms:W3CDTF">2017-04-03T18:37:01Z</dcterms:created>
  <dcterms:modified xsi:type="dcterms:W3CDTF">2017-04-03T18:37:05Z</dcterms:modified>
</cp:coreProperties>
</file>