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16</c:v>
                </c:pt>
                <c:pt idx="2">
                  <c:v>14</c:v>
                </c:pt>
                <c:pt idx="3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13-4800-B49C-77D0E6D5DC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1736</c:v>
                </c:pt>
                <c:pt idx="2">
                  <c:v>4</c:v>
                </c:pt>
                <c:pt idx="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13-4800-B49C-77D0E6D5DC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13-4800-B49C-77D0E6D5DC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3</c:v>
                </c:pt>
                <c:pt idx="1">
                  <c:v>11</c:v>
                </c:pt>
                <c:pt idx="2">
                  <c:v>35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13-4800-B49C-77D0E6D5D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812824"/>
        <c:axId val="242236968"/>
      </c:lineChart>
      <c:dateAx>
        <c:axId val="24481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6968"/>
        <c:crosses val="autoZero"/>
        <c:auto val="1"/>
        <c:lblOffset val="100"/>
        <c:baseTimeUnit val="months"/>
      </c:dateAx>
      <c:valAx>
        <c:axId val="24223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1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2677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2510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2017-04-03T18:34:50Z</dcterms:created>
  <dcterms:modified xsi:type="dcterms:W3CDTF">2017-04-03T18:34:54Z</dcterms:modified>
</cp:coreProperties>
</file>