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04EE-4B67-9A61-9A64FF1600B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04EE-4B67-9A61-9A64FF1600B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04EE-4B67-9A61-9A64FF1600B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04EE-4B67-9A61-9A64FF160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525368"/>
        <c:axId val="235525696"/>
      </c:lineChart>
      <c:catAx>
        <c:axId val="23552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25696"/>
        <c:crosses val="autoZero"/>
        <c:auto val="1"/>
        <c:lblAlgn val="ctr"/>
        <c:lblOffset val="100"/>
        <c:noMultiLvlLbl val="0"/>
      </c:catAx>
      <c:valAx>
        <c:axId val="23552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2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405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582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2017-04-03T18:33:12Z</dcterms:created>
  <dcterms:modified xsi:type="dcterms:W3CDTF">2017-04-03T18:33:17Z</dcterms:modified>
</cp:coreProperties>
</file>