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3352</c:v>
                </c:pt>
                <c:pt idx="1">
                  <c:v>4846</c:v>
                </c:pt>
                <c:pt idx="2">
                  <c:v>8935</c:v>
                </c:pt>
                <c:pt idx="3">
                  <c:v>4945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A3-459E-BC81-502F1F3BDA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756</c:v>
                </c:pt>
                <c:pt idx="1">
                  <c:v>4574</c:v>
                </c:pt>
                <c:pt idx="2">
                  <c:v>357</c:v>
                </c:pt>
                <c:pt idx="3">
                  <c:v>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A3-459E-BC81-502F1F3BDA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179</c:v>
                </c:pt>
                <c:pt idx="1">
                  <c:v>123</c:v>
                </c:pt>
                <c:pt idx="2">
                  <c:v>150</c:v>
                </c:pt>
                <c:pt idx="3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A3-459E-BC81-502F1F3BDA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1286</c:v>
                </c:pt>
                <c:pt idx="1">
                  <c:v>6034</c:v>
                </c:pt>
                <c:pt idx="2">
                  <c:v>1684</c:v>
                </c:pt>
                <c:pt idx="3">
                  <c:v>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A3-459E-BC81-502F1F3BD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421952"/>
        <c:axId val="233602744"/>
      </c:lineChart>
      <c:dateAx>
        <c:axId val="15542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02744"/>
        <c:crosses val="autoZero"/>
        <c:auto val="1"/>
        <c:lblOffset val="100"/>
        <c:baseTimeUnit val="months"/>
      </c:dateAx>
      <c:valAx>
        <c:axId val="23360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42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139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816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2017-04-03T18:27:03Z</dcterms:created>
  <dcterms:modified xsi:type="dcterms:W3CDTF">2017-04-03T18:27:07Z</dcterms:modified>
</cp:coreProperties>
</file>