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D650-4027-B29B-C84F310FE44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D650-4027-B29B-C84F310FE44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D650-4027-B29B-C84F310FE44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D650-4027-B29B-C84F310FE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41784"/>
        <c:axId val="245042768"/>
      </c:lineChart>
      <c:catAx>
        <c:axId val="24504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42768"/>
        <c:crosses val="autoZero"/>
        <c:auto val="1"/>
        <c:lblAlgn val="ctr"/>
        <c:lblOffset val="100"/>
        <c:noMultiLvlLbl val="0"/>
      </c:catAx>
      <c:valAx>
        <c:axId val="24504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4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4273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565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2017-04-03T18:26:40Z</dcterms:created>
  <dcterms:modified xsi:type="dcterms:W3CDTF">2017-04-03T18:26:43Z</dcterms:modified>
</cp:coreProperties>
</file>