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16</c:v>
                </c:pt>
                <c:pt idx="2">
                  <c:v>14</c:v>
                </c:pt>
                <c:pt idx="3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33-4F6A-9B7D-0B653F4915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1736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33-4F6A-9B7D-0B653F4915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33-4F6A-9B7D-0B653F4915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smooth val="0"/>
          <c:extLst>
            <c:ext xmlns:c16="http://schemas.microsoft.com/office/drawing/2014/chart" uri="{C3380CC4-5D6E-409C-BE32-E72D297353CC}">
              <c16:uniqueId val="{00000003-AE33-4F6A-9B7D-0B653F491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885360"/>
        <c:axId val="248885688"/>
      </c:lineChart>
      <c:dateAx>
        <c:axId val="248885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85688"/>
        <c:crosses val="autoZero"/>
        <c:auto val="1"/>
        <c:lblOffset val="100"/>
        <c:baseTimeUnit val="months"/>
      </c:dateAx>
      <c:valAx>
        <c:axId val="24888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8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653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476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2017-04-03T18:19:57Z</dcterms:created>
  <dcterms:modified xsi:type="dcterms:W3CDTF">2017-04-03T18:20:00Z</dcterms:modified>
</cp:coreProperties>
</file>