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  <c:pt idx="12">
                  <c:v>331611</c:v>
                </c:pt>
                <c:pt idx="13">
                  <c:v>333963</c:v>
                </c:pt>
                <c:pt idx="14">
                  <c:v>340095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F6-4DFF-8FBC-D0A895D6AD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  <c:pt idx="12">
                  <c:v>71652</c:v>
                </c:pt>
                <c:pt idx="13">
                  <c:v>72957</c:v>
                </c:pt>
                <c:pt idx="14">
                  <c:v>74370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F6-4DFF-8FBC-D0A895D6AD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  <c:pt idx="12">
                  <c:v>183258</c:v>
                </c:pt>
                <c:pt idx="13">
                  <c:v>183535</c:v>
                </c:pt>
                <c:pt idx="14">
                  <c:v>183797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F6-4DFF-8FBC-D0A895D6AD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  <c:pt idx="12">
                  <c:v>98733</c:v>
                </c:pt>
                <c:pt idx="13">
                  <c:v>99606</c:v>
                </c:pt>
                <c:pt idx="14">
                  <c:v>99819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F6-4DFF-8FBC-D0A895D6A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01728"/>
        <c:axId val="229677112"/>
      </c:lineChart>
      <c:catAx>
        <c:axId val="23120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77112"/>
        <c:crosses val="autoZero"/>
        <c:auto val="1"/>
        <c:lblAlgn val="ctr"/>
        <c:lblOffset val="100"/>
        <c:noMultiLvlLbl val="0"/>
      </c:catAx>
      <c:valAx>
        <c:axId val="22967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8347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329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2017-04-03T18:01:01Z</dcterms:created>
  <dcterms:modified xsi:type="dcterms:W3CDTF">2017-04-03T18:01:04Z</dcterms:modified>
</cp:coreProperties>
</file>