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494F-4367-A8A2-940693A7DEF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494F-4367-A8A2-940693A7DEF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494F-4367-A8A2-940693A7DEF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494F-4367-A8A2-940693A7D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300512"/>
        <c:axId val="228302152"/>
      </c:lineChart>
      <c:catAx>
        <c:axId val="22830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02152"/>
        <c:crosses val="autoZero"/>
        <c:auto val="1"/>
        <c:lblAlgn val="ctr"/>
        <c:lblOffset val="100"/>
        <c:noMultiLvlLbl val="0"/>
      </c:catAx>
      <c:valAx>
        <c:axId val="22830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713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0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2017-04-03T17:59:36Z</dcterms:created>
  <dcterms:modified xsi:type="dcterms:W3CDTF">2017-04-03T17:59:40Z</dcterms:modified>
</cp:coreProperties>
</file>