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9200-4A60-9C7C-3F653B6536B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Sheet1!$C$2:$C$16</c:f>
            </c:numRef>
          </c:val>
          <c:smooth val="0"/>
          <c:extLst>
            <c:ext xmlns:c16="http://schemas.microsoft.com/office/drawing/2014/chart" uri="{C3380CC4-5D6E-409C-BE32-E72D297353CC}">
              <c16:uniqueId val="{00000001-9200-4A60-9C7C-3F653B6536BE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Sheet1!$D$2:$D$16</c:f>
            </c:numRef>
          </c:val>
          <c:smooth val="0"/>
          <c:extLst>
            <c:ext xmlns:c16="http://schemas.microsoft.com/office/drawing/2014/chart" uri="{C3380CC4-5D6E-409C-BE32-E72D297353CC}">
              <c16:uniqueId val="{00000002-9200-4A60-9C7C-3F653B6536BE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Sheet1!$E$2:$E$16</c:f>
            </c:numRef>
          </c:val>
          <c:smooth val="0"/>
          <c:extLst>
            <c:ext xmlns:c16="http://schemas.microsoft.com/office/drawing/2014/chart" uri="{C3380CC4-5D6E-409C-BE32-E72D297353CC}">
              <c16:uniqueId val="{00000003-9200-4A60-9C7C-3F653B6536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223416"/>
        <c:axId val="243222760"/>
      </c:lineChart>
      <c:catAx>
        <c:axId val="243223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22760"/>
        <c:crosses val="autoZero"/>
        <c:auto val="1"/>
        <c:lblAlgn val="ctr"/>
        <c:lblOffset val="100"/>
        <c:noMultiLvlLbl val="0"/>
      </c:catAx>
      <c:valAx>
        <c:axId val="24322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2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7029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4610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2017-04-03T17:55:45Z</dcterms:created>
  <dcterms:modified xsi:type="dcterms:W3CDTF">2017-04-03T17:55:48Z</dcterms:modified>
</cp:coreProperties>
</file>