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277176</c:v>
                </c:pt>
                <c:pt idx="1">
                  <c:v>281513</c:v>
                </c:pt>
                <c:pt idx="2">
                  <c:v>286206</c:v>
                </c:pt>
                <c:pt idx="3">
                  <c:v>286740</c:v>
                </c:pt>
                <c:pt idx="4">
                  <c:v>292039</c:v>
                </c:pt>
                <c:pt idx="5">
                  <c:v>305032</c:v>
                </c:pt>
                <c:pt idx="6">
                  <c:v>317899</c:v>
                </c:pt>
                <c:pt idx="7">
                  <c:v>322917</c:v>
                </c:pt>
                <c:pt idx="8">
                  <c:v>320512</c:v>
                </c:pt>
                <c:pt idx="9">
                  <c:v>320100</c:v>
                </c:pt>
                <c:pt idx="10">
                  <c:v>320245</c:v>
                </c:pt>
                <c:pt idx="11">
                  <c:v>328783</c:v>
                </c:pt>
                <c:pt idx="12">
                  <c:v>331737</c:v>
                </c:pt>
                <c:pt idx="13">
                  <c:v>334085</c:v>
                </c:pt>
                <c:pt idx="14">
                  <c:v>340743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AB-4A28-BCD0-4C48A8AFC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856688"/>
        <c:axId val="266033496"/>
      </c:lineChart>
      <c:dateAx>
        <c:axId val="23185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33496"/>
        <c:crosses val="autoZero"/>
        <c:auto val="1"/>
        <c:lblOffset val="100"/>
        <c:baseTimeUnit val="months"/>
      </c:dateAx>
      <c:valAx>
        <c:axId val="26603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5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6998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408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2017-04-03T17:55:03Z</dcterms:created>
  <dcterms:modified xsi:type="dcterms:W3CDTF">2017-04-03T17:55:06Z</dcterms:modified>
</cp:coreProperties>
</file>