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mcdonaldsuae (McDonald's UAE)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2/3/2017</c:v>
                </c:pt>
                <c:pt idx="1">
                  <c:v>3/3/2017</c:v>
                </c:pt>
                <c:pt idx="2">
                  <c:v>4/3/2017</c:v>
                </c:pt>
                <c:pt idx="3">
                  <c:v>5/3/2017</c:v>
                </c:pt>
                <c:pt idx="4">
                  <c:v>6/3/2017</c:v>
                </c:pt>
                <c:pt idx="5">
                  <c:v>7/3/2017</c:v>
                </c:pt>
                <c:pt idx="6">
                  <c:v>8/3/2017</c:v>
                </c:pt>
                <c:pt idx="7">
                  <c:v>9/3/2017</c:v>
                </c:pt>
                <c:pt idx="8">
                  <c:v>10/3/2017</c:v>
                </c:pt>
                <c:pt idx="9">
                  <c:v>11/3/2017</c:v>
                </c:pt>
                <c:pt idx="10">
                  <c:v>12/3/2017</c:v>
                </c:pt>
                <c:pt idx="11">
                  <c:v>13/03/2017</c:v>
                </c:pt>
                <c:pt idx="12">
                  <c:v>14/03/2017</c:v>
                </c:pt>
                <c:pt idx="13">
                  <c:v>15/03/2017</c:v>
                </c:pt>
                <c:pt idx="14">
                  <c:v>16/03/2017</c:v>
                </c:pt>
                <c:pt idx="15">
                  <c:v>17/03/2017</c:v>
                </c:pt>
                <c:pt idx="16">
                  <c:v>18/03/2017</c:v>
                </c:pt>
                <c:pt idx="17">
                  <c:v>19/03/2017</c:v>
                </c:pt>
                <c:pt idx="18">
                  <c:v>20/03/2017</c:v>
                </c:pt>
                <c:pt idx="19">
                  <c:v>21/03/2017</c:v>
                </c:pt>
                <c:pt idx="20">
                  <c:v>22/03/2017</c:v>
                </c:pt>
                <c:pt idx="21">
                  <c:v>23/03/2017</c:v>
                </c:pt>
                <c:pt idx="22">
                  <c:v>24/03/2017</c:v>
                </c:pt>
                <c:pt idx="23">
                  <c:v>25/03/2017</c:v>
                </c:pt>
                <c:pt idx="24">
                  <c:v>26/03/2017</c:v>
                </c:pt>
                <c:pt idx="25">
                  <c:v>27/03/2017</c:v>
                </c:pt>
                <c:pt idx="26">
                  <c:v>28/03/2017</c:v>
                </c:pt>
                <c:pt idx="27">
                  <c:v>29/03/2017</c:v>
                </c:pt>
                <c:pt idx="28">
                  <c:v>30/03/2017</c:v>
                </c:pt>
                <c:pt idx="29">
                  <c:v>31/03/2017</c:v>
                </c:pt>
                <c:pt idx="30">
                  <c:v>1/4/2017</c:v>
                </c:pt>
                <c:pt idx="31">
                  <c:v>2/4/2017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3769</c:v>
                </c:pt>
                <c:pt idx="1">
                  <c:v>3779</c:v>
                </c:pt>
                <c:pt idx="2">
                  <c:v>3787</c:v>
                </c:pt>
                <c:pt idx="3">
                  <c:v>3790</c:v>
                </c:pt>
                <c:pt idx="4">
                  <c:v>3795</c:v>
                </c:pt>
                <c:pt idx="5">
                  <c:v>3802</c:v>
                </c:pt>
                <c:pt idx="6">
                  <c:v>3805</c:v>
                </c:pt>
                <c:pt idx="7">
                  <c:v>3814</c:v>
                </c:pt>
                <c:pt idx="8">
                  <c:v>3818</c:v>
                </c:pt>
                <c:pt idx="9">
                  <c:v>3813</c:v>
                </c:pt>
                <c:pt idx="10">
                  <c:v>3829</c:v>
                </c:pt>
                <c:pt idx="11">
                  <c:v>3874</c:v>
                </c:pt>
                <c:pt idx="12">
                  <c:v>3888</c:v>
                </c:pt>
                <c:pt idx="13">
                  <c:v>3894</c:v>
                </c:pt>
                <c:pt idx="14">
                  <c:v>3912</c:v>
                </c:pt>
                <c:pt idx="15">
                  <c:v>3915</c:v>
                </c:pt>
                <c:pt idx="16">
                  <c:v>3920</c:v>
                </c:pt>
                <c:pt idx="17">
                  <c:v>3929</c:v>
                </c:pt>
                <c:pt idx="18">
                  <c:v>3947</c:v>
                </c:pt>
                <c:pt idx="19">
                  <c:v>3963</c:v>
                </c:pt>
                <c:pt idx="20">
                  <c:v>3978</c:v>
                </c:pt>
                <c:pt idx="21">
                  <c:v>3985</c:v>
                </c:pt>
                <c:pt idx="22">
                  <c:v>3989</c:v>
                </c:pt>
                <c:pt idx="23">
                  <c:v>3995</c:v>
                </c:pt>
                <c:pt idx="24">
                  <c:v>4003</c:v>
                </c:pt>
                <c:pt idx="25">
                  <c:v>5087</c:v>
                </c:pt>
                <c:pt idx="26">
                  <c:v>6887</c:v>
                </c:pt>
                <c:pt idx="27">
                  <c:v>7590</c:v>
                </c:pt>
                <c:pt idx="28">
                  <c:v>7964</c:v>
                </c:pt>
                <c:pt idx="29">
                  <c:v>8315</c:v>
                </c:pt>
                <c:pt idx="30">
                  <c:v>8851</c:v>
                </c:pt>
                <c:pt idx="31">
                  <c:v>9227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9E-4D94-8693-3B1BB8F1E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84160"/>
        <c:axId val="275384488"/>
      </c:lineChart>
      <c:catAx>
        <c:axId val="27538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84488"/>
        <c:crosses val="autoZero"/>
        <c:auto val="1"/>
        <c:lblAlgn val="ctr"/>
        <c:lblOffset val="100"/>
        <c:noMultiLvlLbl val="0"/>
      </c:catAx>
      <c:valAx>
        <c:axId val="27538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8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mcdonaldsuae (McDonald's UAE)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2/3/2017</c:v>
                </c:pt>
                <c:pt idx="1">
                  <c:v>3/3/2017</c:v>
                </c:pt>
                <c:pt idx="2">
                  <c:v>4/3/2017</c:v>
                </c:pt>
                <c:pt idx="3">
                  <c:v>5/3/2017</c:v>
                </c:pt>
                <c:pt idx="4">
                  <c:v>6/3/2017</c:v>
                </c:pt>
                <c:pt idx="5">
                  <c:v>7/3/2017</c:v>
                </c:pt>
                <c:pt idx="6">
                  <c:v>8/3/2017</c:v>
                </c:pt>
                <c:pt idx="7">
                  <c:v>9/3/2017</c:v>
                </c:pt>
                <c:pt idx="8">
                  <c:v>10/3/2017</c:v>
                </c:pt>
                <c:pt idx="9">
                  <c:v>11/3/2017</c:v>
                </c:pt>
                <c:pt idx="10">
                  <c:v>12/3/2017</c:v>
                </c:pt>
                <c:pt idx="11">
                  <c:v>13/03/2017</c:v>
                </c:pt>
                <c:pt idx="12">
                  <c:v>14/03/2017</c:v>
                </c:pt>
                <c:pt idx="13">
                  <c:v>15/03/2017</c:v>
                </c:pt>
                <c:pt idx="14">
                  <c:v>16/03/2017</c:v>
                </c:pt>
                <c:pt idx="15">
                  <c:v>17/03/2017</c:v>
                </c:pt>
                <c:pt idx="16">
                  <c:v>18/03/2017</c:v>
                </c:pt>
                <c:pt idx="17">
                  <c:v>19/03/2017</c:v>
                </c:pt>
                <c:pt idx="18">
                  <c:v>20/03/2017</c:v>
                </c:pt>
                <c:pt idx="19">
                  <c:v>21/03/2017</c:v>
                </c:pt>
                <c:pt idx="20">
                  <c:v>22/03/2017</c:v>
                </c:pt>
                <c:pt idx="21">
                  <c:v>23/03/2017</c:v>
                </c:pt>
                <c:pt idx="22">
                  <c:v>24/03/2017</c:v>
                </c:pt>
                <c:pt idx="23">
                  <c:v>25/03/2017</c:v>
                </c:pt>
                <c:pt idx="24">
                  <c:v>26/03/2017</c:v>
                </c:pt>
                <c:pt idx="25">
                  <c:v>27/03/2017</c:v>
                </c:pt>
                <c:pt idx="26">
                  <c:v>28/03/2017</c:v>
                </c:pt>
                <c:pt idx="27">
                  <c:v>29/03/2017</c:v>
                </c:pt>
                <c:pt idx="28">
                  <c:v>30/03/2017</c:v>
                </c:pt>
                <c:pt idx="29">
                  <c:v>31/03/2017</c:v>
                </c:pt>
                <c:pt idx="30">
                  <c:v>1/4/2017</c:v>
                </c:pt>
                <c:pt idx="31">
                  <c:v>2/4/2017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0.29270888770622999</c:v>
                </c:pt>
                <c:pt idx="1">
                  <c:v>0.26532236667551001</c:v>
                </c:pt>
                <c:pt idx="2">
                  <c:v>0.21169621593014001</c:v>
                </c:pt>
                <c:pt idx="3">
                  <c:v>7.9218378663849995E-2</c:v>
                </c:pt>
                <c:pt idx="4">
                  <c:v>0.13192612137203</c:v>
                </c:pt>
                <c:pt idx="5">
                  <c:v>0.18445322793148999</c:v>
                </c:pt>
                <c:pt idx="6">
                  <c:v>7.8905839032088004E-2</c:v>
                </c:pt>
                <c:pt idx="7">
                  <c:v>0.23653088042049999</c:v>
                </c:pt>
                <c:pt idx="8">
                  <c:v>0.10487676979549</c:v>
                </c:pt>
                <c:pt idx="9">
                  <c:v>-0.13095861707699999</c:v>
                </c:pt>
                <c:pt idx="10">
                  <c:v>0.41961709939679998</c:v>
                </c:pt>
                <c:pt idx="11">
                  <c:v>1.1752415774353999</c:v>
                </c:pt>
                <c:pt idx="12">
                  <c:v>0.36138358286008998</c:v>
                </c:pt>
                <c:pt idx="13">
                  <c:v>0.15432098765432001</c:v>
                </c:pt>
                <c:pt idx="14">
                  <c:v>0.46224961479199</c:v>
                </c:pt>
                <c:pt idx="15">
                  <c:v>7.6687116564416999E-2</c:v>
                </c:pt>
                <c:pt idx="16">
                  <c:v>0.12771392081737001</c:v>
                </c:pt>
                <c:pt idx="17">
                  <c:v>0.22959183673469</c:v>
                </c:pt>
                <c:pt idx="18">
                  <c:v>0.45813184016288999</c:v>
                </c:pt>
                <c:pt idx="19">
                  <c:v>0.40537116797568001</c:v>
                </c:pt>
                <c:pt idx="20">
                  <c:v>0.37850113550341002</c:v>
                </c:pt>
                <c:pt idx="21">
                  <c:v>0.17596782302665001</c:v>
                </c:pt>
                <c:pt idx="22">
                  <c:v>0.10037641154329</c:v>
                </c:pt>
                <c:pt idx="23">
                  <c:v>0.15041363750313</c:v>
                </c:pt>
                <c:pt idx="24">
                  <c:v>0.20025031289111</c:v>
                </c:pt>
                <c:pt idx="25">
                  <c:v>27.079690232326001</c:v>
                </c:pt>
                <c:pt idx="26">
                  <c:v>35.384312954590001</c:v>
                </c:pt>
                <c:pt idx="27">
                  <c:v>10.207637578046</c:v>
                </c:pt>
                <c:pt idx="28">
                  <c:v>4.9275362318841003</c:v>
                </c:pt>
                <c:pt idx="29">
                  <c:v>4.4073329984932004</c:v>
                </c:pt>
                <c:pt idx="30">
                  <c:v>6.4461815995188996</c:v>
                </c:pt>
                <c:pt idx="31">
                  <c:v>4.2481075584679999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7-415D-8B98-4DC7F90FE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176088"/>
        <c:axId val="228178056"/>
      </c:lineChart>
      <c:catAx>
        <c:axId val="22817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78056"/>
        <c:crosses val="autoZero"/>
        <c:auto val="1"/>
        <c:lblAlgn val="ctr"/>
        <c:lblOffset val="100"/>
        <c:noMultiLvlLbl val="0"/>
      </c:catAx>
      <c:valAx>
        <c:axId val="22817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7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mcdonaldsuae (McDonald's UAE)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2/3/2017</c:v>
                </c:pt>
                <c:pt idx="1">
                  <c:v>3/3/2017</c:v>
                </c:pt>
                <c:pt idx="2">
                  <c:v>4/3/2017</c:v>
                </c:pt>
                <c:pt idx="3">
                  <c:v>5/3/2017</c:v>
                </c:pt>
                <c:pt idx="4">
                  <c:v>6/3/2017</c:v>
                </c:pt>
                <c:pt idx="5">
                  <c:v>7/3/2017</c:v>
                </c:pt>
                <c:pt idx="6">
                  <c:v>8/3/2017</c:v>
                </c:pt>
                <c:pt idx="7">
                  <c:v>9/3/2017</c:v>
                </c:pt>
                <c:pt idx="8">
                  <c:v>10/3/2017</c:v>
                </c:pt>
                <c:pt idx="9">
                  <c:v>11/3/2017</c:v>
                </c:pt>
                <c:pt idx="10">
                  <c:v>12/3/2017</c:v>
                </c:pt>
                <c:pt idx="11">
                  <c:v>13/03/2017</c:v>
                </c:pt>
                <c:pt idx="12">
                  <c:v>14/03/2017</c:v>
                </c:pt>
                <c:pt idx="13">
                  <c:v>15/03/2017</c:v>
                </c:pt>
                <c:pt idx="14">
                  <c:v>16/03/2017</c:v>
                </c:pt>
                <c:pt idx="15">
                  <c:v>17/03/2017</c:v>
                </c:pt>
                <c:pt idx="16">
                  <c:v>18/03/2017</c:v>
                </c:pt>
                <c:pt idx="17">
                  <c:v>19/03/2017</c:v>
                </c:pt>
                <c:pt idx="18">
                  <c:v>20/03/2017</c:v>
                </c:pt>
                <c:pt idx="19">
                  <c:v>21/03/2017</c:v>
                </c:pt>
                <c:pt idx="20">
                  <c:v>22/03/2017</c:v>
                </c:pt>
                <c:pt idx="21">
                  <c:v>23/03/2017</c:v>
                </c:pt>
                <c:pt idx="22">
                  <c:v>24/03/2017</c:v>
                </c:pt>
                <c:pt idx="23">
                  <c:v>25/03/2017</c:v>
                </c:pt>
                <c:pt idx="24">
                  <c:v>26/03/2017</c:v>
                </c:pt>
                <c:pt idx="25">
                  <c:v>27/03/2017</c:v>
                </c:pt>
                <c:pt idx="26">
                  <c:v>28/03/2017</c:v>
                </c:pt>
                <c:pt idx="27">
                  <c:v>29/03/2017</c:v>
                </c:pt>
                <c:pt idx="28">
                  <c:v>30/03/2017</c:v>
                </c:pt>
                <c:pt idx="29">
                  <c:v>31/03/2017</c:v>
                </c:pt>
                <c:pt idx="30">
                  <c:v>1/4/2017</c:v>
                </c:pt>
                <c:pt idx="31">
                  <c:v>2/4/2017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4.4701551406783997</c:v>
                </c:pt>
                <c:pt idx="7">
                  <c:v>6.5634024678392997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6.1066735377479997</c:v>
                </c:pt>
                <c:pt idx="13">
                  <c:v>4.7031611410948004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6.8308786185881001</c:v>
                </c:pt>
                <c:pt idx="19">
                  <c:v>6.4475347661187996</c:v>
                </c:pt>
                <c:pt idx="20">
                  <c:v>38.690176322417997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4A-48AD-AB1E-955989F00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76512"/>
        <c:axId val="278579792"/>
      </c:lineChart>
      <c:catAx>
        <c:axId val="27857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9792"/>
        <c:crosses val="autoZero"/>
        <c:auto val="1"/>
        <c:lblAlgn val="ctr"/>
        <c:lblOffset val="100"/>
        <c:noMultiLvlLbl val="0"/>
      </c:catAx>
      <c:valAx>
        <c:axId val="27857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7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mcdonaldsuae (McDonald's UAE)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2/3/2017</c:v>
                </c:pt>
                <c:pt idx="1">
                  <c:v>3/3/2017</c:v>
                </c:pt>
                <c:pt idx="2">
                  <c:v>4/3/2017</c:v>
                </c:pt>
                <c:pt idx="3">
                  <c:v>5/3/2017</c:v>
                </c:pt>
                <c:pt idx="4">
                  <c:v>6/3/2017</c:v>
                </c:pt>
                <c:pt idx="5">
                  <c:v>7/3/2017</c:v>
                </c:pt>
                <c:pt idx="6">
                  <c:v>8/3/2017</c:v>
                </c:pt>
                <c:pt idx="7">
                  <c:v>9/3/2017</c:v>
                </c:pt>
                <c:pt idx="8">
                  <c:v>10/3/2017</c:v>
                </c:pt>
                <c:pt idx="9">
                  <c:v>11/3/2017</c:v>
                </c:pt>
                <c:pt idx="10">
                  <c:v>12/3/2017</c:v>
                </c:pt>
                <c:pt idx="11">
                  <c:v>13/03/2017</c:v>
                </c:pt>
                <c:pt idx="12">
                  <c:v>14/03/2017</c:v>
                </c:pt>
                <c:pt idx="13">
                  <c:v>15/03/2017</c:v>
                </c:pt>
                <c:pt idx="14">
                  <c:v>16/03/2017</c:v>
                </c:pt>
                <c:pt idx="15">
                  <c:v>17/03/2017</c:v>
                </c:pt>
                <c:pt idx="16">
                  <c:v>18/03/2017</c:v>
                </c:pt>
                <c:pt idx="17">
                  <c:v>19/03/2017</c:v>
                </c:pt>
                <c:pt idx="18">
                  <c:v>20/03/2017</c:v>
                </c:pt>
                <c:pt idx="19">
                  <c:v>21/03/2017</c:v>
                </c:pt>
                <c:pt idx="20">
                  <c:v>22/03/2017</c:v>
                </c:pt>
                <c:pt idx="21">
                  <c:v>23/03/2017</c:v>
                </c:pt>
                <c:pt idx="22">
                  <c:v>24/03/2017</c:v>
                </c:pt>
                <c:pt idx="23">
                  <c:v>25/03/2017</c:v>
                </c:pt>
                <c:pt idx="24">
                  <c:v>26/03/2017</c:v>
                </c:pt>
                <c:pt idx="25">
                  <c:v>27/03/2017</c:v>
                </c:pt>
                <c:pt idx="26">
                  <c:v>28/03/2017</c:v>
                </c:pt>
                <c:pt idx="27">
                  <c:v>29/03/2017</c:v>
                </c:pt>
                <c:pt idx="28">
                  <c:v>30/03/2017</c:v>
                </c:pt>
                <c:pt idx="29">
                  <c:v>31/03/2017</c:v>
                </c:pt>
                <c:pt idx="30">
                  <c:v>1/4/2017</c:v>
                </c:pt>
                <c:pt idx="31">
                  <c:v>2/4/2017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170</c:v>
                </c:pt>
                <c:pt idx="7">
                  <c:v>250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237</c:v>
                </c:pt>
                <c:pt idx="13">
                  <c:v>183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269</c:v>
                </c:pt>
                <c:pt idx="19">
                  <c:v>255</c:v>
                </c:pt>
                <c:pt idx="20">
                  <c:v>1536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5F-4EE8-BA3C-CC2933D07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65896"/>
        <c:axId val="287861960"/>
      </c:lineChart>
      <c:catAx>
        <c:axId val="28786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61960"/>
        <c:crosses val="autoZero"/>
        <c:auto val="1"/>
        <c:lblAlgn val="ctr"/>
        <c:lblOffset val="100"/>
        <c:noMultiLvlLbl val="0"/>
      </c:catAx>
      <c:valAx>
        <c:axId val="28786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6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70999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707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990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11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91475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4230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459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035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0617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2401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0042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363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53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8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mcdonaldsuae (McDonald's UAE)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6.0748%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8541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386206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9476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51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53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4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954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81898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5438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8321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1859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981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5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- 2017-03-22 09:13:08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Lovin’ the Big Tasty, Big time! Enjoy McDonald’s Big Tasty today! #mcdonaldsuae #mcdonalds #uae #mydubai #burgers #BigTasty #Big #Tasty #yum #yummy #food #foodstagram #Foodie #instagood #InstaFood #instalike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88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- 2017-03-21 12:04:50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we had customers celebrating their mother's special occasion at McDonald's! #mcdonaldsuae #mcdonalds #uae #mydubai #mothersday #mothersdaygift #mom #mum #flowers #gifts #love #son #daughter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5.2738%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82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- 2017-03-21 08:09:38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Mother’s Day! Share with us what you’re getting your Mum this Mother’s day! #mcdonaldsuae #mcdonalds #uae #mydubai #mothersday #mothersdaygift #mothers #love #gifts #frenchfries #bouquet #instagood #instameme #foodstagram #food #Foodie #InstaFood #mum #mom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3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- 2017-03-20 12:47:02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case of Bad Day! Who wishes they’ve got this for emergencies? #mcdonaldsuae #mcdonalds #uae #mydubai #BigMac #yum #yummy #burgers #foodstagram #Foodie #food #instameme #instagood #InstaFood #beef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9730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24925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288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577705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9103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4442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2042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3961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06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- 2017-03-15 12:45:01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Breakfast for dinner? Yes please.
Enjoy our all day breakfast until March 20, and for 10 dirhams only get a freshly brewed coffee with an egg McMuffin, a Chicken Muffin or hotcakes. #mcdonaldsuae #mcdonalds #uae #mydubai #Breakfast #breakfastgoals #alldaybreakfast #yummy #yum #Foodie #InstaFood #foodstagram #HotCakes #mcmuffin #Coffee #Coffeetime #Mornings #night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- 2017-03-14 07:03:13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National Breakfast Week at McDonald’s!
From March 14 until 20 , Buy any breakfast meal and get one free breakfast item of your choice.
#mcdonaldsuae #mcdonalds #uae #nationalbreakfastday #nationalbreakfastweek #Breakfast #breakfasttime #breakfastgoals #alldaybreakfast #Coffee #mcmuffin #hashbrowns #yum #yummy #Foodie #InstaFood #foodstagram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8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- 2017-03-09 13:08:13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a Burger is too cool for school! #BunLife #mcdonaldsuae #mcdonalds #uae #mydubai #yummy #BigMac #ChickenMac #swag #Foodie #yum #InstaFood #burgers #memes #meme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058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88559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252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94415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63745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9901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281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4627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33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mcdonaldsuae (McDonald's UAE) - 2017-03-08 13:44:19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we celebrate International Women’s day! Tag the strongest woman in your life to show her your appreciation! &lt;3 #internationalwomensday #mcdonalds #mcdonaldsuae #uae #mydubai #women #day #international #strongwomen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47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4042936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1411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02/03/2017 - 02/04/2017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080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Office PowerPoint</Application>
  <PresentationFormat>On-screen Show (4:3)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2017-04-03T13:23:53Z</dcterms:created>
  <dcterms:modified xsi:type="dcterms:W3CDTF">2017-04-03T13:24:09Z</dcterms:modified>
</cp:coreProperties>
</file>