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8</c:v>
                </c:pt>
                <c:pt idx="2">
                  <c:v>40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7D-4280-BFC9-1E11BDE62B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</c:v>
                </c:pt>
                <c:pt idx="1">
                  <c:v>7</c:v>
                </c:pt>
                <c:pt idx="2">
                  <c:v>1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7D-4280-BFC9-1E11BDE62B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7D-4280-BFC9-1E11BDE62B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3902728"/>
        <c:axId val="263903712"/>
      </c:barChart>
      <c:catAx>
        <c:axId val="263902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903712"/>
        <c:crosses val="autoZero"/>
        <c:auto val="1"/>
        <c:lblAlgn val="ctr"/>
        <c:lblOffset val="100"/>
        <c:noMultiLvlLbl val="0"/>
      </c:catAx>
      <c:valAx>
        <c:axId val="26390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90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588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5918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2017-03-07T15:55:26Z</dcterms:created>
  <dcterms:modified xsi:type="dcterms:W3CDTF">2017-03-07T15:55:29Z</dcterms:modified>
</cp:coreProperties>
</file>