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A091-453C-9AEA-E49EF9CE1B9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A091-453C-9AEA-E49EF9CE1B9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A091-453C-9AEA-E49EF9CE1B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512480"/>
        <c:axId val="242514448"/>
      </c:barChart>
      <c:catAx>
        <c:axId val="24251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14448"/>
        <c:crosses val="autoZero"/>
        <c:auto val="1"/>
        <c:lblAlgn val="ctr"/>
        <c:lblOffset val="100"/>
        <c:noMultiLvlLbl val="0"/>
      </c:catAx>
      <c:valAx>
        <c:axId val="24251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1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810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2488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2017-03-07T15:54:16Z</dcterms:created>
  <dcterms:modified xsi:type="dcterms:W3CDTF">2017-03-07T15:54:20Z</dcterms:modified>
</cp:coreProperties>
</file>