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20433</c:v>
                </c:pt>
                <c:pt idx="1">
                  <c:v>97437</c:v>
                </c:pt>
                <c:pt idx="2">
                  <c:v>47507</c:v>
                </c:pt>
                <c:pt idx="3">
                  <c:v>11572</c:v>
                </c:pt>
                <c:pt idx="4">
                  <c:v>3655</c:v>
                </c:pt>
                <c:pt idx="5">
                  <c:v>710</c:v>
                </c:pt>
                <c:pt idx="6">
                  <c:v>480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2-4BDC-96A4-734C757D5B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17782</c:v>
                </c:pt>
                <c:pt idx="1">
                  <c:v>81148</c:v>
                </c:pt>
                <c:pt idx="2">
                  <c:v>40516</c:v>
                </c:pt>
                <c:pt idx="3">
                  <c:v>8465</c:v>
                </c:pt>
                <c:pt idx="4">
                  <c:v>2658</c:v>
                </c:pt>
                <c:pt idx="5">
                  <c:v>609</c:v>
                </c:pt>
                <c:pt idx="6">
                  <c:v>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62-4BDC-96A4-734C757D5B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970080"/>
        <c:axId val="233969424"/>
      </c:barChart>
      <c:catAx>
        <c:axId val="23397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69424"/>
        <c:crosses val="autoZero"/>
        <c:auto val="1"/>
        <c:lblAlgn val="ctr"/>
        <c:lblOffset val="100"/>
        <c:noMultiLvlLbl val="0"/>
      </c:catAx>
      <c:valAx>
        <c:axId val="23396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97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0818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60429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</dc:title>
  <dc:creator>Administrator</dc:creator>
  <cp:lastModifiedBy>Administrator</cp:lastModifiedBy>
  <cp:revision>1</cp:revision>
  <dcterms:created xsi:type="dcterms:W3CDTF">2017-03-07T13:56:18Z</dcterms:created>
  <dcterms:modified xsi:type="dcterms:W3CDTF">2017-03-07T13:56:22Z</dcterms:modified>
</cp:coreProperties>
</file>