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79581</c:v>
                </c:pt>
                <c:pt idx="1">
                  <c:v>82104</c:v>
                </c:pt>
                <c:pt idx="2">
                  <c:v>84690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88-4EDA-9CE2-8EC387558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014472"/>
        <c:axId val="228014144"/>
      </c:lineChart>
      <c:dateAx>
        <c:axId val="22801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014144"/>
        <c:crosses val="autoZero"/>
        <c:auto val="1"/>
        <c:lblOffset val="100"/>
        <c:baseTimeUnit val="months"/>
      </c:dateAx>
      <c:valAx>
        <c:axId val="22801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01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6444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161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2017-03-03T15:18:19Z</dcterms:created>
  <dcterms:modified xsi:type="dcterms:W3CDTF">2017-03-03T15:18:27Z</dcterms:modified>
</cp:coreProperties>
</file>