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8E-48D0-8F0F-44D0EA782F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18</c:v>
                </c:pt>
                <c:pt idx="1">
                  <c:v>33</c:v>
                </c:pt>
                <c:pt idx="2">
                  <c:v>114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8E-48D0-8F0F-44D0EA782F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11</c:v>
                </c:pt>
                <c:pt idx="1">
                  <c:v>0</c:v>
                </c:pt>
                <c:pt idx="2">
                  <c:v>32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8E-48D0-8F0F-44D0EA782F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C8E-48D0-8F0F-44D0EA782F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4977440"/>
        <c:axId val="264975144"/>
      </c:barChart>
      <c:catAx>
        <c:axId val="264977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975144"/>
        <c:crosses val="autoZero"/>
        <c:auto val="1"/>
        <c:lblAlgn val="ctr"/>
        <c:lblOffset val="100"/>
        <c:noMultiLvlLbl val="0"/>
      </c:catAx>
      <c:valAx>
        <c:axId val="264975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97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4561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8542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2017-03-03T14:52:22Z</dcterms:created>
  <dcterms:modified xsi:type="dcterms:W3CDTF">2017-03-03T14:52:31Z</dcterms:modified>
</cp:coreProperties>
</file>