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219</c:v>
                </c:pt>
                <c:pt idx="1">
                  <c:v>258</c:v>
                </c:pt>
                <c:pt idx="2">
                  <c:v>442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B5-4C98-9D21-F78BAAF576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77</c:v>
                </c:pt>
                <c:pt idx="1">
                  <c:v>658</c:v>
                </c:pt>
                <c:pt idx="2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B5-4C98-9D21-F78BAAF576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12</c:v>
                </c:pt>
                <c:pt idx="1">
                  <c:v>22</c:v>
                </c:pt>
                <c:pt idx="2">
                  <c:v>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BB5-4C98-9D21-F78BAAF5764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120</c:v>
                </c:pt>
                <c:pt idx="1">
                  <c:v>953</c:v>
                </c:pt>
                <c:pt idx="2">
                  <c:v>307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BB5-4C98-9D21-F78BAAF576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058016"/>
        <c:axId val="241057360"/>
      </c:lineChart>
      <c:dateAx>
        <c:axId val="241058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57360"/>
        <c:crosses val="autoZero"/>
        <c:auto val="1"/>
        <c:lblOffset val="100"/>
        <c:baseTimeUnit val="months"/>
      </c:dateAx>
      <c:valAx>
        <c:axId val="241057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5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9729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7798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2017-03-03T14:50:25Z</dcterms:created>
  <dcterms:modified xsi:type="dcterms:W3CDTF">2017-03-03T14:50:34Z</dcterms:modified>
</cp:coreProperties>
</file>