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3033</c:v>
                </c:pt>
                <c:pt idx="1">
                  <c:v>4472</c:v>
                </c:pt>
                <c:pt idx="2">
                  <c:v>7894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BD-447C-96AF-9732E440E5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660</c:v>
                </c:pt>
                <c:pt idx="1">
                  <c:v>2138</c:v>
                </c:pt>
                <c:pt idx="2">
                  <c:v>284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BD-447C-96AF-9732E440E5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162</c:v>
                </c:pt>
                <c:pt idx="1">
                  <c:v>96</c:v>
                </c:pt>
                <c:pt idx="2">
                  <c:v>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6BD-447C-96AF-9732E440E56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1130</c:v>
                </c:pt>
                <c:pt idx="1">
                  <c:v>4956</c:v>
                </c:pt>
                <c:pt idx="2">
                  <c:v>1240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6BD-447C-96AF-9732E440E5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0711344"/>
        <c:axId val="243359480"/>
      </c:lineChart>
      <c:dateAx>
        <c:axId val="150711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359480"/>
        <c:crosses val="autoZero"/>
        <c:auto val="1"/>
        <c:lblOffset val="100"/>
        <c:baseTimeUnit val="months"/>
      </c:dateAx>
      <c:valAx>
        <c:axId val="24335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711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Likes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97466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4470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Likes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Likes Per Post</dc:title>
  <dc:creator>Administrator</dc:creator>
  <cp:lastModifiedBy>Administrator</cp:lastModifiedBy>
  <cp:revision>1</cp:revision>
  <dcterms:created xsi:type="dcterms:W3CDTF">2017-03-03T14:49:13Z</dcterms:created>
  <dcterms:modified xsi:type="dcterms:W3CDTF">2017-03-03T14:49:22Z</dcterms:modified>
</cp:coreProperties>
</file>