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30</c:v>
                </c:pt>
                <c:pt idx="1">
                  <c:v>15</c:v>
                </c:pt>
                <c:pt idx="2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92-49FE-BC69-C3542BCB58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8</c:v>
                </c:pt>
                <c:pt idx="1">
                  <c:v>1815</c:v>
                </c:pt>
                <c:pt idx="2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E92-49FE-BC69-C3542BCB589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E92-49FE-BC69-C3542BCB589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</c:numCache>
            </c:numRef>
          </c:cat>
          <c:val>
            <c:numRef>
              <c:f>Sheet1!$E$2:$E$4</c:f>
              <c:numCache>
                <c:formatCode>General</c:formatCode>
                <c:ptCount val="3"/>
                <c:pt idx="0">
                  <c:v>2</c:v>
                </c:pt>
                <c:pt idx="1">
                  <c:v>11</c:v>
                </c:pt>
                <c:pt idx="2">
                  <c:v>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E92-49FE-BC69-C3542BCB58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0425768"/>
        <c:axId val="159030152"/>
      </c:lineChart>
      <c:dateAx>
        <c:axId val="230425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030152"/>
        <c:crosses val="autoZero"/>
        <c:auto val="1"/>
        <c:lblOffset val="100"/>
        <c:baseTimeUnit val="months"/>
      </c:dateAx>
      <c:valAx>
        <c:axId val="159030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425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17999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7171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Shares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Shares Per Post</dc:title>
  <dc:creator>Administrator</dc:creator>
  <cp:lastModifiedBy>Administrator</cp:lastModifiedBy>
  <cp:revision>1</cp:revision>
  <dcterms:created xsi:type="dcterms:W3CDTF">2017-03-03T14:44:54Z</dcterms:created>
  <dcterms:modified xsi:type="dcterms:W3CDTF">2017-03-03T14:45:02Z</dcterms:modified>
</cp:coreProperties>
</file>