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3354</c:v>
                </c:pt>
                <c:pt idx="1">
                  <c:v>4847</c:v>
                </c:pt>
                <c:pt idx="2">
                  <c:v>8528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AA-413A-B572-36C85FC084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756</c:v>
                </c:pt>
                <c:pt idx="1">
                  <c:v>4657</c:v>
                </c:pt>
                <c:pt idx="2">
                  <c:v>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AA-413A-B572-36C85FC084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179</c:v>
                </c:pt>
                <c:pt idx="1">
                  <c:v>123</c:v>
                </c:pt>
                <c:pt idx="2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AA-413A-B572-36C85FC084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1284</c:v>
                </c:pt>
                <c:pt idx="1">
                  <c:v>6033</c:v>
                </c:pt>
                <c:pt idx="2">
                  <c:v>1626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AA-413A-B572-36C85FC08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148320"/>
        <c:axId val="238148648"/>
      </c:lineChart>
      <c:dateAx>
        <c:axId val="23814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48648"/>
        <c:crosses val="autoZero"/>
        <c:auto val="1"/>
        <c:lblOffset val="100"/>
        <c:baseTimeUnit val="months"/>
      </c:dateAx>
      <c:valAx>
        <c:axId val="23814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4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8738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20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2017-03-03T13:59:15Z</dcterms:created>
  <dcterms:modified xsi:type="dcterms:W3CDTF">2017-03-03T13:59:19Z</dcterms:modified>
</cp:coreProperties>
</file>