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  <c:pt idx="12">
                  <c:v>331611</c:v>
                </c:pt>
                <c:pt idx="13">
                  <c:v>333963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24-444D-B406-21290C323B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  <c:pt idx="12">
                  <c:v>71652</c:v>
                </c:pt>
                <c:pt idx="13">
                  <c:v>72957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24-444D-B406-21290C323B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  <c:pt idx="12">
                  <c:v>183258</c:v>
                </c:pt>
                <c:pt idx="13">
                  <c:v>183535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24-444D-B406-21290C323B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  <c:pt idx="12">
                  <c:v>98733</c:v>
                </c:pt>
                <c:pt idx="13">
                  <c:v>99606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24-444D-B406-21290C323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460704"/>
        <c:axId val="158463000"/>
      </c:lineChart>
      <c:dateAx>
        <c:axId val="158460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463000"/>
        <c:crosses val="autoZero"/>
        <c:auto val="1"/>
        <c:lblOffset val="100"/>
        <c:baseTimeUnit val="months"/>
      </c:dateAx>
      <c:valAx>
        <c:axId val="15846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46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1350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893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2017-03-03T13:53:57Z</dcterms:created>
  <dcterms:modified xsi:type="dcterms:W3CDTF">2017-03-03T13:54:00Z</dcterms:modified>
</cp:coreProperties>
</file>