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  <c:pt idx="12">
                  <c:v>331611</c:v>
                </c:pt>
                <c:pt idx="13">
                  <c:v>333963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BC-4938-8B7D-7EA1180E01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  <c:pt idx="12">
                  <c:v>71652</c:v>
                </c:pt>
                <c:pt idx="13">
                  <c:v>72957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BC-4938-8B7D-7EA1180E01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  <c:pt idx="12">
                  <c:v>183258</c:v>
                </c:pt>
                <c:pt idx="13">
                  <c:v>183535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BC-4938-8B7D-7EA1180E01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  <c:pt idx="12">
                  <c:v>98733</c:v>
                </c:pt>
                <c:pt idx="13">
                  <c:v>99606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BC-4938-8B7D-7EA1180E0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412840"/>
        <c:axId val="228414480"/>
      </c:lineChart>
      <c:dateAx>
        <c:axId val="228412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414480"/>
        <c:crosses val="autoZero"/>
        <c:auto val="1"/>
        <c:lblOffset val="100"/>
        <c:baseTimeUnit val="months"/>
      </c:dateAx>
      <c:valAx>
        <c:axId val="22841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41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7244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839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2017-03-03T13:53:19Z</dcterms:created>
  <dcterms:modified xsi:type="dcterms:W3CDTF">2017-03-03T13:53:27Z</dcterms:modified>
</cp:coreProperties>
</file>