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6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9819843"/>
              </p:ext>
            </p:extLst>
          </p:nvPr>
        </p:nvGraphicFramePr>
        <p:xfrm>
          <a:off x="457200" y="1731963"/>
          <a:ext cx="8229600" cy="5064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67840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2334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8576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7684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3312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0573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3314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093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624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The National Commercial Bank - Alahlincb - 2017-01-26 13:09:59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عروضنا مستمرّة طوال السنة، تابعنا على قنوات التواصل الاجتماعية على </a:t>
                      </a:r>
                      <a:r>
                        <a:rPr lang="en-US" sz="1000"/>
                        <a:t>Alahlincb@ </a:t>
                      </a:r>
                      <a:r>
                        <a:rPr lang="ar-AE" sz="1000"/>
                        <a:t>ليصلك كل جديد عن آخر العروض الحصرية لعملاء #تمويل_الأهلي_التأجيري 
</a:t>
                      </a:r>
                      <a:r>
                        <a:rPr lang="en-US" sz="1000"/>
                        <a:t>http://alah.li/2kg0nJw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0.9974%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77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The National Commercial Bank - Alahlincb - 2017-01-24 13:24:34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تعرّضت لحادث مروري لا سَمَح الله وما تعرف كيف تتصرف ؟ شاهد هذا الفيديو التعليمي و تعرف على الخطوات الصحيحة
#تمويل_الأهلي_التأجيري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070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Rajhi Bank (</a:t>
                      </a:r>
                      <a:r>
                        <a:rPr lang="ar-AE" sz="1000" b="1"/>
                        <a:t>مصرف الراجحي) - 2017-02-12 13:01:34</a:t>
                      </a:r>
                      <a:r>
                        <a:rPr lang="ar-AE" sz="1000"/>
                        <a:t>
خدمة مدى أثير لتسهيل عمليات الدفع بالبطاقة دون الحاجة إلى إدخال الرقم السري، للمشتريات التي لا تتجاوز قيمتها ١٠٠ ريال.
#مدى_أثير_أسهل_بكثير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651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Rajhi Bank (</a:t>
                      </a:r>
                      <a:r>
                        <a:rPr lang="ar-AE" sz="1000" b="1"/>
                        <a:t>مصرف الراجحي) - 2017-02-13 17:01:55</a:t>
                      </a:r>
                      <a:r>
                        <a:rPr lang="ar-AE" sz="1000"/>
                        <a:t>
تطبيق أمان الراجحي يتيح لك تنشيط المستفيدين والعديد من الخدمات الأخرى بكل سهولة ويسر. تعرف على طريقة التسجيل والتفعيل من خلال المقطع التالي.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375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QNB Group - 2017-01-19 06:45:15</a:t>
                      </a:r>
                      <a:r>
                        <a:rPr lang="en-US" sz="1000"/>
                        <a:t>
Your future goals have now become easier.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054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QNB Group - 2017-01-19 06:31:32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أهدافك المستقبلية أصبحت أسهل.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77457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01/19/2017 - 02/19/2017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881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6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2753831"/>
              </p:ext>
            </p:extLst>
          </p:nvPr>
        </p:nvGraphicFramePr>
        <p:xfrm>
          <a:off x="457200" y="1731963"/>
          <a:ext cx="8229600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536273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5145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2335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3288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12375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3326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0226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9450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734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The National Commercial Bank - Alahlincb - 2017-02-13 12:08:04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وفّر الكاش و خذ سيارتك عن طريق #تمويل_الأهلي_التأجيري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36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QNB Group - 2017-02-12 15:19:38</a:t>
                      </a:r>
                      <a:r>
                        <a:rPr lang="en-US" sz="1000"/>
                        <a:t>
We are getting ready for the Sport day, are you? 
#QNSD #QatarNationalSportDay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0.0853%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822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QNB Group - 2017-02-12 12:57:14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نحن جاهزون لليوم الرياضي، ماذا عنكم؟
#اليوم_الرياضي_للدولة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929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The National Commercial Bank - Alahlincb - 2017-01-22 12:38:37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وفرنا لك باقة متكاملة من الخدمات كي نجعل من تجربة حصولك على سيارتك عبر #تمويل_الأهلي_التأجيري هي الأفضل على الإطلاق و ذلك من خلال مراكز متخصصة لخدمة عملاء التمويل التأجيري تغطي كافة أنحاء المملكة
</a:t>
                      </a:r>
                      <a:r>
                        <a:rPr lang="en-US" sz="1000"/>
                        <a:t>http://alah.li/2kg0nJw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0.8291%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719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QNB Group - 2017-01-20 10:17:51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كجزء من مسؤوليته الاجتماعية، </a:t>
                      </a:r>
                      <a:r>
                        <a:rPr lang="en-US" sz="1000"/>
                        <a:t>QNB </a:t>
                      </a:r>
                      <a:r>
                        <a:rPr lang="ar-AE" sz="1000"/>
                        <a:t>يوزع أدوات الأمن و السلامة خلال زيارته للمخيمات الشتوية في منطقة سيلين
</a:t>
                      </a:r>
                      <a:r>
                        <a:rPr lang="en-US" sz="1000"/>
                        <a:t>As part of its social responsibility, QNB distribute safety gear during a visit to camps in the Sealine area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2115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01/19/2017 - 02/19/2017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417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6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3543388"/>
              </p:ext>
            </p:extLst>
          </p:nvPr>
        </p:nvGraphicFramePr>
        <p:xfrm>
          <a:off x="457200" y="1731963"/>
          <a:ext cx="8229600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15897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1314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482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8540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7040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9494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7385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817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095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QNB Group - 2017-01-27 11:26:04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كجزء من مسؤوليته الاجتماعية، </a:t>
                      </a:r>
                      <a:r>
                        <a:rPr lang="en-US" sz="1000"/>
                        <a:t>QNB </a:t>
                      </a:r>
                      <a:r>
                        <a:rPr lang="ar-AE" sz="1000"/>
                        <a:t>يوزع أدوات الأمن و السلامة خلال زيارته للمخيمات الشتوية في منطقة الغارية
</a:t>
                      </a:r>
                      <a:r>
                        <a:rPr lang="en-US" sz="1000"/>
                        <a:t>As part of its social responsibility, QNB distribute safety gear during a visit to camps in the Al Ghariyah area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659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The National Commercial Bank - Alahlincb - 2017-02-01 09:15:38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يمكنك الحصول على رقم الآيبان الخاص بحسابك بالضغط على الرابط التالي
</a:t>
                      </a:r>
                      <a:r>
                        <a:rPr lang="en-US" sz="1000"/>
                        <a:t>http://alah.li/2jugH9r
#</a:t>
                      </a:r>
                      <a:r>
                        <a:rPr lang="ar-AE" sz="1000"/>
                        <a:t>البنك_الأهلي
#حساب_المواطن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0.0769%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215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QNB Group - 2017-01-29 11:00:10</a:t>
                      </a:r>
                      <a:r>
                        <a:rPr lang="en-US" sz="1000"/>
                        <a:t>
QNB 
</a:t>
                      </a:r>
                      <a:r>
                        <a:rPr lang="ar-AE" sz="1000"/>
                        <a:t>يتيح لعملائه فرصة الفوز بأحدث الهواتف الذكية
</a:t>
                      </a:r>
                      <a:r>
                        <a:rPr lang="en-US" sz="1000"/>
                        <a:t>http://bit.ly/2kGKw2I
QNB offers customers a chance to win latest smart phones
http://bit.ly/2kGsj5a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6105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01/19/2017 - 02/19/2017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615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- 4 of 6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1885711"/>
              </p:ext>
            </p:extLst>
          </p:nvPr>
        </p:nvGraphicFramePr>
        <p:xfrm>
          <a:off x="457200" y="1731963"/>
          <a:ext cx="822960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19389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8581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7888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3053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0229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387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7757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7719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745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QNB Group - 2017-01-23 09:00:00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استبدل نقاط مكافآت </a:t>
                      </a:r>
                      <a:r>
                        <a:rPr lang="en-US" sz="1000"/>
                        <a:t>Life </a:t>
                      </a:r>
                      <a:r>
                        <a:rPr lang="ar-AE" sz="1000"/>
                        <a:t>الخاصة بك لدى ستارلينك واحصل على عرض مميز. </a:t>
                      </a:r>
                      <a:r>
                        <a:rPr lang="en-US" sz="1000"/>
                        <a:t>http://bit.ly/1TeXzbj
Redeem your Life Rewards points at Starlink and receive an excellent offer.
http://bit.ly/1sx5lBY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646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QNB Group - 2017-01-25 07:24:07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924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QNB Group - 2017-02-15 09:13:14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تمتع بخدمات مصرفية مميزة داخل قطر ومن خلال شبكة الفروع العالمية لأوائل </a:t>
                      </a:r>
                      <a:r>
                        <a:rPr lang="en-US" sz="1000"/>
                        <a:t>QNB
 http://bit.ly/2kwg9eF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596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QNB Group - 2017-02-15 13:00:05</a:t>
                      </a:r>
                      <a:r>
                        <a:rPr lang="en-US" sz="1000"/>
                        <a:t>
Experience unsurpassed premium banking services at home and across the QNB First global branch network
http://bit.ly/2ligfuz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015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QNB Group - 2017-02-12 18:23:46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ضبط الأوضاع المالية في الهند سيكون له تأثير ضئيل على النمو
</a:t>
                      </a:r>
                      <a:r>
                        <a:rPr lang="en-US" sz="1000"/>
                        <a:t>http://bit.ly/2lFc1Lp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65767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01/19/2017 - 02/19/2017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878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- 5 of 6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8238761"/>
              </p:ext>
            </p:extLst>
          </p:nvPr>
        </p:nvGraphicFramePr>
        <p:xfrm>
          <a:off x="457200" y="1731963"/>
          <a:ext cx="8229600" cy="405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9492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8059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1910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3904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7556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4690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1386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8363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762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QNB Group - 2017-02-14 08:35:48</a:t>
                      </a:r>
                      <a:r>
                        <a:rPr lang="en-US" sz="1000"/>
                        <a:t>
QNB 
</a:t>
                      </a:r>
                      <a:r>
                        <a:rPr lang="ar-AE" sz="1000"/>
                        <a:t>يشارك في فعاليات #اليوم_الرياضي_للدولة في فعالية مسيرة المشي التي نظمها مصرف قطر المركزي احتفالا باليوم الرياضي بدولة قطر
</a:t>
                      </a:r>
                      <a:r>
                        <a:rPr lang="en-US" sz="1000"/>
                        <a:t>QNB participated in the Qatar Central Bank walk in celebration of National Sports Day 2017 #QNSD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925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QNB Group - 2017-02-13 05:00:06</a:t>
                      </a:r>
                      <a:r>
                        <a:rPr lang="en-US" sz="1000"/>
                        <a:t>
India’s fiscal consolidation to have minimal impact on growth
http://bit.ly/2kl16o8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948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QNB Group - 2017-01-29 18:00:02</a:t>
                      </a:r>
                      <a:r>
                        <a:rPr lang="en-US" sz="1000"/>
                        <a:t>
Same car, lower monthly payment.
http://bit.ly/2jDFSom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810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QNB Group - 2017-02-13 13:34:49</a:t>
                      </a:r>
                      <a:r>
                        <a:rPr lang="en-US" sz="1000"/>
                        <a:t>
As we get closer to #QNSD, what are your plans for the day?
#QatarNationalSportDay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834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QNB Group - 2017-02-13 10:51:10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وأنت؟ شاركنا خططك لهذا اليوم.
#اليوم_الرياضي_للدولة 
#اليوم_الرياضي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5349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01/19/2017 - 02/19/2017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571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- 6 of 6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5852430"/>
              </p:ext>
            </p:extLst>
          </p:nvPr>
        </p:nvGraphicFramePr>
        <p:xfrm>
          <a:off x="457200" y="1731963"/>
          <a:ext cx="82296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48407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6631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5805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5519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2392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2693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1747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9804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335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Al Rajhi Bank (</a:t>
                      </a:r>
                      <a:r>
                        <a:rPr lang="ar-AE" sz="1000" b="1"/>
                        <a:t>مصرف الراجحي) - 2017-01-19 08:00:02</a:t>
                      </a:r>
                      <a:r>
                        <a:rPr lang="ar-AE" sz="1000"/>
                        <a:t>
احجز رحلتك القادمة بالخطوط العربية السعودية عن طريق بطاقة الفرسان واحصل على ميل جوي مقابل كل ريال  #درب_السلامة.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0626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01/19/2017 - 02/19/2017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861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545</Words>
  <Application>Microsoft Office PowerPoint</Application>
  <PresentationFormat>On-screen Show (4:3)</PresentationFormat>
  <Paragraphs>266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Own Posts Table - 1 of 6</vt:lpstr>
      <vt:lpstr>Own Posts Table - 2 of 6</vt:lpstr>
      <vt:lpstr>Own Posts Table - 3 of 6</vt:lpstr>
      <vt:lpstr>Own Posts Table - 4 of 6</vt:lpstr>
      <vt:lpstr>Own Posts Table - 5 of 6</vt:lpstr>
      <vt:lpstr>Own Posts Table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Table - 1 of 6</dc:title>
  <dc:creator>Administrator</dc:creator>
  <cp:lastModifiedBy>Administrator</cp:lastModifiedBy>
  <cp:revision>1</cp:revision>
  <dcterms:created xsi:type="dcterms:W3CDTF">2017-02-20T12:18:38Z</dcterms:created>
  <dcterms:modified xsi:type="dcterms:W3CDTF">2017-02-20T12:19:40Z</dcterms:modified>
</cp:coreProperties>
</file>