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 Rajhi Bank (مصرف الراجحي)</c:v>
                </c:pt>
                <c:pt idx="1">
                  <c:v>QNB Group</c:v>
                </c:pt>
                <c:pt idx="2">
                  <c:v>The National Commercial Bank - Alahlincb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76-4C29-ADC0-ED7B149F36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 Rajhi Bank (مصرف الراجحي)</c:v>
                </c:pt>
                <c:pt idx="1">
                  <c:v>QNB Group</c:v>
                </c:pt>
                <c:pt idx="2">
                  <c:v>The National Commercial Bank - Alahlincb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58</c:v>
                </c:pt>
                <c:pt idx="1">
                  <c:v>50</c:v>
                </c:pt>
                <c:pt idx="2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76-4C29-ADC0-ED7B149F36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 Rajhi Bank (مصرف الراجحي)</c:v>
                </c:pt>
                <c:pt idx="1">
                  <c:v>QNB Group</c:v>
                </c:pt>
                <c:pt idx="2">
                  <c:v>The National Commercial Bank - Alahlincb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76-4C29-ADC0-ED7B149F36A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 Rajhi Bank (مصرف الراجحي)</c:v>
                </c:pt>
                <c:pt idx="1">
                  <c:v>QNB Group</c:v>
                </c:pt>
                <c:pt idx="2">
                  <c:v>The National Commercial Bank - Alahlincb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2</c:v>
                </c:pt>
                <c:pt idx="1">
                  <c:v>6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B76-4C29-ADC0-ED7B149F36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2787424"/>
        <c:axId val="242786112"/>
      </c:barChart>
      <c:catAx>
        <c:axId val="242787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786112"/>
        <c:crosses val="autoZero"/>
        <c:auto val="1"/>
        <c:lblAlgn val="ctr"/>
        <c:lblOffset val="100"/>
        <c:noMultiLvlLbl val="0"/>
      </c:catAx>
      <c:valAx>
        <c:axId val="24278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787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29800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01/19/2017 - 02/19/2017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7917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Type Distribution</dc:title>
  <dc:creator>Administrator</dc:creator>
  <cp:lastModifiedBy>Administrator</cp:lastModifiedBy>
  <cp:revision>1</cp:revision>
  <dcterms:created xsi:type="dcterms:W3CDTF">2017-02-20T12:02:20Z</dcterms:created>
  <dcterms:modified xsi:type="dcterms:W3CDTF">2017-02-20T12:02:24Z</dcterms:modified>
</cp:coreProperties>
</file>