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219</c:v>
                </c:pt>
                <c:pt idx="1">
                  <c:v>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AC-4170-AAB9-449C7D04C5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77</c:v>
                </c:pt>
                <c:pt idx="1">
                  <c:v>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AC-4170-AAB9-449C7D04C5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AC-4170-AAB9-449C7D04C5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119</c:v>
                </c:pt>
                <c:pt idx="1">
                  <c:v>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AC-4170-AAB9-449C7D04C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96296"/>
        <c:axId val="228933384"/>
      </c:lineChart>
      <c:dateAx>
        <c:axId val="16059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3384"/>
        <c:crosses val="autoZero"/>
        <c:auto val="1"/>
        <c:lblOffset val="100"/>
        <c:baseTimeUnit val="months"/>
      </c:dateAx>
      <c:valAx>
        <c:axId val="22893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9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3928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72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2017-02-13T09:39:19Z</dcterms:created>
  <dcterms:modified xsi:type="dcterms:W3CDTF">2017-02-13T09:39:23Z</dcterms:modified>
</cp:coreProperties>
</file>