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BB7E-4EFA-859A-07010823A0C1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BB7E-4EFA-859A-07010823A0C1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BB7E-4EFA-859A-07010823A0C1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Sheet1!$E$2:$E$5</c:f>
            </c:numRef>
          </c:val>
          <c:extLst>
            <c:ext xmlns:c16="http://schemas.microsoft.com/office/drawing/2014/chart" uri="{C3380CC4-5D6E-409C-BE32-E72D297353CC}">
              <c16:uniqueId val="{00000003-BB7E-4EFA-859A-07010823A0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6973864"/>
        <c:axId val="246970256"/>
      </c:barChart>
      <c:catAx>
        <c:axId val="24697386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970256"/>
        <c:crosses val="autoZero"/>
        <c:auto val="1"/>
        <c:lblAlgn val="ctr"/>
        <c:lblOffset val="100"/>
        <c:noMultiLvlLbl val="0"/>
      </c:catAx>
      <c:valAx>
        <c:axId val="246970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973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68586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3389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 Type Distribution</dc:title>
  <dc:creator>Administrator</dc:creator>
  <cp:lastModifiedBy>Administrator</cp:lastModifiedBy>
  <cp:revision>1</cp:revision>
  <dcterms:created xsi:type="dcterms:W3CDTF">2017-02-13T08:12:25Z</dcterms:created>
  <dcterms:modified xsi:type="dcterms:W3CDTF">2017-02-13T08:12:30Z</dcterms:modified>
</cp:coreProperties>
</file>