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219</c:v>
                </c:pt>
                <c:pt idx="1">
                  <c:v>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50-4254-B591-8FC1D989FD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77</c:v>
                </c:pt>
                <c:pt idx="1">
                  <c:v>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50-4254-B591-8FC1D989FD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</c:v>
                </c:pt>
                <c:pt idx="1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50-4254-B591-8FC1D989FD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119</c:v>
                </c:pt>
                <c:pt idx="1">
                  <c:v>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50-4254-B591-8FC1D989F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155672"/>
        <c:axId val="225156000"/>
      </c:lineChart>
      <c:dateAx>
        <c:axId val="225155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56000"/>
        <c:crosses val="autoZero"/>
        <c:auto val="1"/>
        <c:lblOffset val="100"/>
        <c:baseTimeUnit val="months"/>
      </c:dateAx>
      <c:valAx>
        <c:axId val="22515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5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447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2346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Comments Per Post</dc:title>
  <dc:creator>Administrator</dc:creator>
  <cp:lastModifiedBy>Administrator</cp:lastModifiedBy>
  <cp:revision>1</cp:revision>
  <dcterms:created xsi:type="dcterms:W3CDTF">2017-02-13T08:08:18Z</dcterms:created>
  <dcterms:modified xsi:type="dcterms:W3CDTF">2017-02-13T08:08:21Z</dcterms:modified>
</cp:coreProperties>
</file>