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B8-4A48-A9E9-9F8666B946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</c:v>
                </c:pt>
                <c:pt idx="1">
                  <c:v>1845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B8-4A48-A9E9-9F8666B946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B8-4A48-A9E9-9F8666B946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2</c:v>
                </c:pt>
                <c:pt idx="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B8-4A48-A9E9-9F8666B94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766528"/>
        <c:axId val="167767512"/>
      </c:lineChart>
      <c:dateAx>
        <c:axId val="16776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767512"/>
        <c:crosses val="autoZero"/>
        <c:auto val="1"/>
        <c:lblOffset val="100"/>
        <c:baseTimeUnit val="months"/>
      </c:dateAx>
      <c:valAx>
        <c:axId val="1677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76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Shares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750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06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Shares Per Post</dc:title>
  <dc:creator>Administrator</dc:creator>
  <cp:lastModifiedBy>Administrator</cp:lastModifiedBy>
  <cp:revision>1</cp:revision>
  <dcterms:created xsi:type="dcterms:W3CDTF">2017-02-13T08:08:03Z</dcterms:created>
  <dcterms:modified xsi:type="dcterms:W3CDTF">2017-02-13T08:08:06Z</dcterms:modified>
</cp:coreProperties>
</file>