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3031</c:v>
                </c:pt>
                <c:pt idx="1">
                  <c:v>4464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0-41AA-A745-CB3531513A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659</c:v>
                </c:pt>
                <c:pt idx="1">
                  <c:v>2137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A0-41AA-A745-CB3531513A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162</c:v>
                </c:pt>
                <c:pt idx="1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A0-41AA-A745-CB3531513A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1131</c:v>
                </c:pt>
                <c:pt idx="1">
                  <c:v>4957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A0-41AA-A745-CB3531513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456096"/>
        <c:axId val="270452488"/>
      </c:lineChart>
      <c:dateAx>
        <c:axId val="27045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52488"/>
        <c:crosses val="autoZero"/>
        <c:auto val="1"/>
        <c:lblOffset val="100"/>
        <c:baseTimeUnit val="months"/>
      </c:dateAx>
      <c:valAx>
        <c:axId val="27045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5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6031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02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Likes Per Post</dc:title>
  <dc:creator>Administrator</dc:creator>
  <cp:lastModifiedBy>Administrator</cp:lastModifiedBy>
  <cp:revision>1</cp:revision>
  <dcterms:created xsi:type="dcterms:W3CDTF">2017-02-13T08:05:13Z</dcterms:created>
  <dcterms:modified xsi:type="dcterms:W3CDTF">2017-02-13T08:05:19Z</dcterms:modified>
</cp:coreProperties>
</file>