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3352</c:v>
                </c:pt>
                <c:pt idx="1">
                  <c:v>4834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77-4511-9310-545BA09769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756</c:v>
                </c:pt>
                <c:pt idx="1">
                  <c:v>4689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77-4511-9310-545BA09769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179</c:v>
                </c:pt>
                <c:pt idx="1">
                  <c:v>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77-4511-9310-545BA09769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1284</c:v>
                </c:pt>
                <c:pt idx="1">
                  <c:v>6032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977-4511-9310-545BA0976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207208"/>
        <c:axId val="240207536"/>
      </c:lineChart>
      <c:dateAx>
        <c:axId val="240207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207536"/>
        <c:crosses val="autoZero"/>
        <c:auto val="1"/>
        <c:lblOffset val="100"/>
        <c:baseTimeUnit val="months"/>
      </c:dateAx>
      <c:valAx>
        <c:axId val="24020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20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4979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238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2017-02-10T15:51:16Z</dcterms:created>
  <dcterms:modified xsi:type="dcterms:W3CDTF">2017-02-10T15:51:24Z</dcterms:modified>
</cp:coreProperties>
</file>