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3031</c:v>
                </c:pt>
                <c:pt idx="1">
                  <c:v>4461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BC-4817-B14E-425BD6466E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659</c:v>
                </c:pt>
                <c:pt idx="1">
                  <c:v>2137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BC-4817-B14E-425BD6466E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162</c:v>
                </c:pt>
                <c:pt idx="1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BC-4817-B14E-425BD6466E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1131</c:v>
                </c:pt>
                <c:pt idx="1">
                  <c:v>4957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BC-4817-B14E-425BD6466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31912"/>
        <c:axId val="242229616"/>
      </c:lineChart>
      <c:dateAx>
        <c:axId val="242231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29616"/>
        <c:crosses val="autoZero"/>
        <c:auto val="1"/>
        <c:lblOffset val="100"/>
        <c:baseTimeUnit val="months"/>
      </c:dateAx>
      <c:valAx>
        <c:axId val="2422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8799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811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Likes Per Post</dc:title>
  <dc:creator>Administrator</dc:creator>
  <cp:lastModifiedBy>Administrator</cp:lastModifiedBy>
  <cp:revision>1</cp:revision>
  <dcterms:created xsi:type="dcterms:W3CDTF">2017-02-10T15:34:08Z</dcterms:created>
  <dcterms:modified xsi:type="dcterms:W3CDTF">2017-02-10T15:34:16Z</dcterms:modified>
</cp:coreProperties>
</file>