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Sheet1!$B$2:$B$3</c:f>
            </c:numRef>
          </c:val>
          <c:smooth val="0"/>
          <c:extLst>
            <c:ext xmlns:c16="http://schemas.microsoft.com/office/drawing/2014/chart" uri="{C3380CC4-5D6E-409C-BE32-E72D297353CC}">
              <c16:uniqueId val="{00000000-1C18-479D-86D4-2E689F554EDE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Sheet1!$C$2:$C$3</c:f>
            </c:numRef>
          </c:val>
          <c:smooth val="0"/>
          <c:extLst>
            <c:ext xmlns:c16="http://schemas.microsoft.com/office/drawing/2014/chart" uri="{C3380CC4-5D6E-409C-BE32-E72D297353CC}">
              <c16:uniqueId val="{00000001-1C18-479D-86D4-2E689F554EDE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Sheet1!$D$2:$D$3</c:f>
            </c:numRef>
          </c:val>
          <c:smooth val="0"/>
          <c:extLst>
            <c:ext xmlns:c16="http://schemas.microsoft.com/office/drawing/2014/chart" uri="{C3380CC4-5D6E-409C-BE32-E72D297353CC}">
              <c16:uniqueId val="{00000002-1C18-479D-86D4-2E689F554EDE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Sheet1!$E$2:$E$3</c:f>
            </c:numRef>
          </c:val>
          <c:smooth val="0"/>
          <c:extLst>
            <c:ext xmlns:c16="http://schemas.microsoft.com/office/drawing/2014/chart" uri="{C3380CC4-5D6E-409C-BE32-E72D297353CC}">
              <c16:uniqueId val="{00000003-1C18-479D-86D4-2E689F554E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9498744"/>
        <c:axId val="159224488"/>
      </c:lineChart>
      <c:catAx>
        <c:axId val="22949874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224488"/>
        <c:crosses val="autoZero"/>
        <c:auto val="1"/>
        <c:lblAlgn val="ctr"/>
        <c:lblOffset val="100"/>
        <c:noMultiLvlLbl val="0"/>
      </c:catAx>
      <c:valAx>
        <c:axId val="159224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498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Comments Per Post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567755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736657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Average Comments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Average Comments Per Post</dc:title>
  <dc:creator>Administrator</dc:creator>
  <cp:lastModifiedBy>Administrator</cp:lastModifiedBy>
  <cp:revision>1</cp:revision>
  <dcterms:created xsi:type="dcterms:W3CDTF">2017-02-10T15:33:22Z</dcterms:created>
  <dcterms:modified xsi:type="dcterms:W3CDTF">2017-02-10T15:33:25Z</dcterms:modified>
</cp:coreProperties>
</file>