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smooth val="0"/>
          <c:extLst>
            <c:ext xmlns:c16="http://schemas.microsoft.com/office/drawing/2014/chart" uri="{C3380CC4-5D6E-409C-BE32-E72D297353CC}">
              <c16:uniqueId val="{00000000-13C4-4594-BB5B-1F65CF8D022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smooth val="0"/>
          <c:extLst>
            <c:ext xmlns:c16="http://schemas.microsoft.com/office/drawing/2014/chart" uri="{C3380CC4-5D6E-409C-BE32-E72D297353CC}">
              <c16:uniqueId val="{00000001-13C4-4594-BB5B-1F65CF8D022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smooth val="0"/>
          <c:extLst>
            <c:ext xmlns:c16="http://schemas.microsoft.com/office/drawing/2014/chart" uri="{C3380CC4-5D6E-409C-BE32-E72D297353CC}">
              <c16:uniqueId val="{00000002-13C4-4594-BB5B-1F65CF8D022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smooth val="0"/>
          <c:extLst>
            <c:ext xmlns:c16="http://schemas.microsoft.com/office/drawing/2014/chart" uri="{C3380CC4-5D6E-409C-BE32-E72D297353CC}">
              <c16:uniqueId val="{00000003-13C4-4594-BB5B-1F65CF8D02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3323656"/>
        <c:axId val="165431896"/>
      </c:lineChart>
      <c:catAx>
        <c:axId val="16332365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431896"/>
        <c:crosses val="autoZero"/>
        <c:auto val="1"/>
        <c:lblAlgn val="ctr"/>
        <c:lblOffset val="100"/>
        <c:noMultiLvlLbl val="0"/>
      </c:catAx>
      <c:valAx>
        <c:axId val="165431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323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Shares Per Post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88213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1295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Average Shares Per Post</dc:title>
  <dc:creator>Administrator</dc:creator>
  <cp:lastModifiedBy>Administrator</cp:lastModifiedBy>
  <cp:revision>1</cp:revision>
  <dcterms:created xsi:type="dcterms:W3CDTF">2017-02-10T15:32:42Z</dcterms:created>
  <dcterms:modified xsi:type="dcterms:W3CDTF">2017-02-10T15:32:45Z</dcterms:modified>
</cp:coreProperties>
</file>