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22-4AEE-B364-830BA74599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13</c:v>
                </c:pt>
                <c:pt idx="1">
                  <c:v>18</c:v>
                </c:pt>
                <c:pt idx="2">
                  <c:v>86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22-4AEE-B364-830BA745999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10</c:v>
                </c:pt>
                <c:pt idx="1">
                  <c:v>0</c:v>
                </c:pt>
                <c:pt idx="2">
                  <c:v>20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22-4AEE-B364-830BA745999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5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722-4AEE-B364-830BA74599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0027888"/>
        <c:axId val="230025592"/>
      </c:barChart>
      <c:catAx>
        <c:axId val="230027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025592"/>
        <c:crosses val="autoZero"/>
        <c:auto val="1"/>
        <c:lblAlgn val="ctr"/>
        <c:lblOffset val="100"/>
        <c:noMultiLvlLbl val="0"/>
      </c:catAx>
      <c:valAx>
        <c:axId val="230025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027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38738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8226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Type Distribution</dc:title>
  <dc:creator>Administrator</dc:creator>
  <cp:lastModifiedBy>Administrator</cp:lastModifiedBy>
  <cp:revision>1</cp:revision>
  <dcterms:created xsi:type="dcterms:W3CDTF">2017-02-10T15:31:08Z</dcterms:created>
  <dcterms:modified xsi:type="dcterms:W3CDTF">2017-02-10T15:31:11Z</dcterms:modified>
</cp:coreProperties>
</file>