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20726</c:v>
                </c:pt>
                <c:pt idx="1">
                  <c:v>96729</c:v>
                </c:pt>
                <c:pt idx="2">
                  <c:v>46447</c:v>
                </c:pt>
                <c:pt idx="3">
                  <c:v>11353</c:v>
                </c:pt>
                <c:pt idx="4">
                  <c:v>3607</c:v>
                </c:pt>
                <c:pt idx="5">
                  <c:v>705</c:v>
                </c:pt>
                <c:pt idx="6">
                  <c:v>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9B-4E9E-B0F9-B95292BC8E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18054</c:v>
                </c:pt>
                <c:pt idx="1">
                  <c:v>81072</c:v>
                </c:pt>
                <c:pt idx="2">
                  <c:v>39912</c:v>
                </c:pt>
                <c:pt idx="3">
                  <c:v>8328</c:v>
                </c:pt>
                <c:pt idx="4">
                  <c:v>2630</c:v>
                </c:pt>
                <c:pt idx="5">
                  <c:v>602</c:v>
                </c:pt>
                <c:pt idx="6">
                  <c:v>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9B-4E9E-B0F9-B95292BC8E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589264"/>
        <c:axId val="238156784"/>
      </c:barChart>
      <c:catAx>
        <c:axId val="14258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56784"/>
        <c:crosses val="autoZero"/>
        <c:auto val="1"/>
        <c:lblAlgn val="ctr"/>
        <c:lblOffset val="100"/>
        <c:noMultiLvlLbl val="0"/>
      </c:catAx>
      <c:valAx>
        <c:axId val="23815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58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Demographics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845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052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Demographics</dc:title>
  <dc:creator>Administrator</dc:creator>
  <cp:lastModifiedBy>Administrator</cp:lastModifiedBy>
  <cp:revision>1</cp:revision>
  <dcterms:created xsi:type="dcterms:W3CDTF">2017-02-10T14:48:28Z</dcterms:created>
  <dcterms:modified xsi:type="dcterms:W3CDTF">2017-02-10T14:48:31Z</dcterms:modified>
</cp:coreProperties>
</file>