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22312</c:v>
                </c:pt>
                <c:pt idx="1">
                  <c:v>93733</c:v>
                </c:pt>
                <c:pt idx="2">
                  <c:v>43426</c:v>
                </c:pt>
                <c:pt idx="3">
                  <c:v>10581</c:v>
                </c:pt>
                <c:pt idx="4">
                  <c:v>3350</c:v>
                </c:pt>
                <c:pt idx="5">
                  <c:v>640</c:v>
                </c:pt>
                <c:pt idx="6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24-4F09-8CA4-D56CF7149A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19456</c:v>
                </c:pt>
                <c:pt idx="1">
                  <c:v>77648</c:v>
                </c:pt>
                <c:pt idx="2">
                  <c:v>37189</c:v>
                </c:pt>
                <c:pt idx="3">
                  <c:v>7670</c:v>
                </c:pt>
                <c:pt idx="4">
                  <c:v>2492</c:v>
                </c:pt>
                <c:pt idx="5">
                  <c:v>559</c:v>
                </c:pt>
                <c:pt idx="6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24-4F09-8CA4-D56CF7149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299024"/>
        <c:axId val="236297712"/>
      </c:barChart>
      <c:catAx>
        <c:axId val="23629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97712"/>
        <c:crosses val="autoZero"/>
        <c:auto val="1"/>
        <c:lblAlgn val="ctr"/>
        <c:lblOffset val="100"/>
        <c:noMultiLvlLbl val="0"/>
      </c:catAx>
      <c:valAx>
        <c:axId val="23629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9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530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09/01/2016 - 09/29/2016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25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Demographics</dc:title>
  <dc:creator>Administrator</dc:creator>
  <cp:lastModifiedBy>Administrator</cp:lastModifiedBy>
  <cp:revision>1</cp:revision>
  <dcterms:created xsi:type="dcterms:W3CDTF">2017-02-10T14:46:30Z</dcterms:created>
  <dcterms:modified xsi:type="dcterms:W3CDTF">2017-02-10T14:46:33Z</dcterms:modified>
</cp:coreProperties>
</file>