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79581</c:v>
                </c:pt>
                <c:pt idx="1">
                  <c:v>82104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F-4988-8D4E-4B29BD610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906632"/>
        <c:axId val="237907616"/>
      </c:lineChart>
      <c:dateAx>
        <c:axId val="23790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07616"/>
        <c:crosses val="autoZero"/>
        <c:auto val="1"/>
        <c:lblOffset val="100"/>
        <c:baseTimeUnit val="months"/>
      </c:dateAx>
      <c:valAx>
        <c:axId val="23790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0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427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25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2017-02-10T14:00:17Z</dcterms:created>
  <dcterms:modified xsi:type="dcterms:W3CDTF">2017-02-10T14:00:20Z</dcterms:modified>
</cp:coreProperties>
</file>