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328656</c:v>
                </c:pt>
                <c:pt idx="1">
                  <c:v>331611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29-4094-8D9D-7BE7600AA1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64395</c:v>
                </c:pt>
                <c:pt idx="1">
                  <c:v>71652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29-4094-8D9D-7BE7600AA1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182670</c:v>
                </c:pt>
                <c:pt idx="1">
                  <c:v>183258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29-4094-8D9D-7BE7600AA1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94571</c:v>
                </c:pt>
                <c:pt idx="1">
                  <c:v>98733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329-4094-8D9D-7BE7600AA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055856"/>
        <c:axId val="236054216"/>
      </c:lineChart>
      <c:dateAx>
        <c:axId val="236055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54216"/>
        <c:crosses val="autoZero"/>
        <c:auto val="1"/>
        <c:lblOffset val="100"/>
        <c:baseTimeUnit val="months"/>
      </c:dateAx>
      <c:valAx>
        <c:axId val="23605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5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845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357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2017-02-07T17:34:06Z</dcterms:created>
  <dcterms:modified xsi:type="dcterms:W3CDTF">2017-02-07T17:34:10Z</dcterms:modified>
</cp:coreProperties>
</file>