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7F94-4B03-882D-1BE9A5F2F0E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7F94-4B03-882D-1BE9A5F2F0E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7F94-4B03-882D-1BE9A5F2F0E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7F94-4B03-882D-1BE9A5F2F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86312"/>
        <c:axId val="166253272"/>
      </c:lineChart>
      <c:catAx>
        <c:axId val="236186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53272"/>
        <c:crosses val="autoZero"/>
        <c:auto val="1"/>
        <c:lblAlgn val="ctr"/>
        <c:lblOffset val="100"/>
        <c:noMultiLvlLbl val="0"/>
      </c:catAx>
      <c:valAx>
        <c:axId val="16625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8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44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10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2017-02-07T17:33:42Z</dcterms:created>
  <dcterms:modified xsi:type="dcterms:W3CDTF">2017-02-07T17:33:46Z</dcterms:modified>
</cp:coreProperties>
</file>