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34B7-4AFC-9125-9D59976CB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862248"/>
        <c:axId val="239863560"/>
      </c:lineChart>
      <c:catAx>
        <c:axId val="23986224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63560"/>
        <c:crosses val="autoZero"/>
        <c:auto val="1"/>
        <c:lblAlgn val="ctr"/>
        <c:lblOffset val="100"/>
        <c:noMultiLvlLbl val="0"/>
      </c:catAx>
      <c:valAx>
        <c:axId val="23986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62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738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9230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2017-02-07T17:30:21Z</dcterms:created>
  <dcterms:modified xsi:type="dcterms:W3CDTF">2017-02-07T17:30:24Z</dcterms:modified>
</cp:coreProperties>
</file>