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328783</c:v>
                </c:pt>
                <c:pt idx="1">
                  <c:v>331737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BB-4D3F-9490-3963D6E3FC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946800"/>
        <c:axId val="167945816"/>
      </c:lineChart>
      <c:dateAx>
        <c:axId val="167946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945816"/>
        <c:crosses val="autoZero"/>
        <c:auto val="1"/>
        <c:lblOffset val="100"/>
        <c:baseTimeUnit val="months"/>
      </c:dateAx>
      <c:valAx>
        <c:axId val="16794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94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2697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3211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2017-02-07T17:11:10Z</dcterms:created>
  <dcterms:modified xsi:type="dcterms:W3CDTF">2017-02-07T17:11:13Z</dcterms:modified>
</cp:coreProperties>
</file>