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277176</c:v>
                </c:pt>
                <c:pt idx="1">
                  <c:v>281513</c:v>
                </c:pt>
                <c:pt idx="2">
                  <c:v>286206</c:v>
                </c:pt>
                <c:pt idx="3">
                  <c:v>286740</c:v>
                </c:pt>
                <c:pt idx="4">
                  <c:v>292039</c:v>
                </c:pt>
                <c:pt idx="5">
                  <c:v>305032</c:v>
                </c:pt>
                <c:pt idx="6">
                  <c:v>317899</c:v>
                </c:pt>
                <c:pt idx="7">
                  <c:v>322917</c:v>
                </c:pt>
                <c:pt idx="8">
                  <c:v>320512</c:v>
                </c:pt>
                <c:pt idx="9">
                  <c:v>320100</c:v>
                </c:pt>
                <c:pt idx="10">
                  <c:v>320245</c:v>
                </c:pt>
                <c:pt idx="11">
                  <c:v>328783</c:v>
                </c:pt>
                <c:pt idx="12">
                  <c:v>331737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19-4539-8A76-5248A4720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362976"/>
        <c:axId val="164360680"/>
      </c:lineChart>
      <c:dateAx>
        <c:axId val="164362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60680"/>
        <c:crosses val="autoZero"/>
        <c:auto val="1"/>
        <c:lblOffset val="100"/>
        <c:baseTimeUnit val="months"/>
      </c:dateAx>
      <c:valAx>
        <c:axId val="16436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6805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59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2017-02-07T16:57:34Z</dcterms:created>
  <dcterms:modified xsi:type="dcterms:W3CDTF">2017-02-07T16:57:42Z</dcterms:modified>
</cp:coreProperties>
</file>